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E065044-828E-4D02-B1C7-DF14B06CC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B7A0DA-E8CB-4077-AB6E-95A2051C9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4" y="4711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D8FAC-23C9-4C94-AEAF-F86696207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958372-553D-4B41-BD48-3F0651268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2840" y="4541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DC12C-0995-4AEF-BC33-59CF91E56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A9FB81-030F-458D-B13B-8F8987423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" y="5129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6D179-FF32-47E0-A0CF-C9FB9CDE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22F6A6-661E-44C0-ACC4-9A10DA858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6086" y="4815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9B8A1-1B72-4D30-97C5-9500667A8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18C45-8D42-4289-945D-F59E5F45D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077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EAA1D-F076-4C80-985E-6F3970333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371E33-77EC-421B-BCD9-EB74AFF0E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7709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36069-689E-4DE6-AFEE-27DFCBF74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FCF228-25ED-47CE-92AC-67738E8D4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331" y="5064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C5AFA-E863-4F62-9F67-AFA5AB3F1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C835FF-BBA2-4B3D-9FD4-EB9D62E6C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3652" y="5103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E6E9D-DD92-4AEF-B5EC-764D07C42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F56C6-B4B6-4A01-82C8-DE20CA364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954" y="499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7D128F4729448EEA36B736249071" ma:contentTypeVersion="12" ma:contentTypeDescription="Create a new document." ma:contentTypeScope="" ma:versionID="f959dc9236e92570ffa362826345fd00">
  <xsd:schema xmlns:xsd="http://www.w3.org/2001/XMLSchema" xmlns:xs="http://www.w3.org/2001/XMLSchema" xmlns:p="http://schemas.microsoft.com/office/2006/metadata/properties" xmlns:ns2="cf20b1a8-c218-48cf-95d9-c7be22b800fd" xmlns:ns3="d77df459-2851-4047-be3c-c25968f5e2d3" targetNamespace="http://schemas.microsoft.com/office/2006/metadata/properties" ma:root="true" ma:fieldsID="e2c9bffcff11173b3acf93ee24ba5a3b" ns2:_="" ns3:_="">
    <xsd:import namespace="cf20b1a8-c218-48cf-95d9-c7be22b800fd"/>
    <xsd:import namespace="d77df459-2851-4047-be3c-c25968f5e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0b1a8-c218-48cf-95d9-c7be22b80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f459-2851-4047-be3c-c25968f5e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8D4894-41FC-4FF6-AE0A-8F4AC77B81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E3E677-46A5-414D-AC29-9798A1A7C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BFE9C2-9B61-4D61-AE03-32EC7F6BB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0b1a8-c218-48cf-95d9-c7be22b800fd"/>
    <ds:schemaRef ds:uri="d77df459-2851-4047-be3c-c25968f5e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Gaudet, Melissa    (ASD-W)</cp:lastModifiedBy>
  <cp:revision>9</cp:revision>
  <dcterms:created xsi:type="dcterms:W3CDTF">2019-11-25T19:04:58Z</dcterms:created>
  <dcterms:modified xsi:type="dcterms:W3CDTF">2021-11-01T13:42:31Z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0x01010027127D128F4729448EEA36B736249071</vt:lpwstr>
  </property>
</Properties>
</file>