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Bowlby One SC" panose="020B0604020202020204" charset="0"/>
      <p:regular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Holtwood One SC"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71ed0801b_0_1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71ed0801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71ed0801b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71ed0801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71ed0801b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71ed0801b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71ed0801b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71ed0801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71ed0801b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71ed0801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71ed0801b_0_6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71ed0801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771ed0801b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771ed0801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771ed0801b_0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771ed0801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71ed0801b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71ed0801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71ed0801b_0_1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71ed0801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71ed0801b_0_1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71ed0801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71ed0801b_0_1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71ed0801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71ed0801b_0_1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71ed0801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71ed0801b_0_1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71ed0801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71ed0801b_0_17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71ed0801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71ed0801b_0_1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71ed0801b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71ed0801b_0_17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71ed0801b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71ed0801b_0_1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71ed0801b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771ed0801b_0_1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771ed0801b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71ed0801b_0_1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71ed0801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71ed0801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71ed080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71ed0801b_0_1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771ed0801b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771ed0801b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771ed0801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1ed0801b_0_1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1ed0801b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71ed0801b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71ed0801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71ed0801b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71ed0801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71ed0801b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71ed0801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71ed0801b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71ed0801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71ed0801b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71ed0801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71ed0801b_0_1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71ed0801b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slide" Target="slide14.xml"/><Relationship Id="rId26" Type="http://schemas.openxmlformats.org/officeDocument/2006/relationships/slide" Target="slide9.xml"/><Relationship Id="rId39" Type="http://schemas.openxmlformats.org/officeDocument/2006/relationships/hyperlink" Target="https://flipgrid.com/99b0e649" TargetMode="External"/><Relationship Id="rId21" Type="http://schemas.openxmlformats.org/officeDocument/2006/relationships/image" Target="../media/image10.png"/><Relationship Id="rId34" Type="http://schemas.openxmlformats.org/officeDocument/2006/relationships/image" Target="../media/image17.png"/><Relationship Id="rId7" Type="http://schemas.openxmlformats.org/officeDocument/2006/relationships/slide" Target="slide6.xml"/><Relationship Id="rId12" Type="http://schemas.openxmlformats.org/officeDocument/2006/relationships/image" Target="../media/image5.png"/><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slide" Target="slide15.xml"/><Relationship Id="rId20" Type="http://schemas.openxmlformats.org/officeDocument/2006/relationships/slide" Target="slide13.xml"/><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3.xml"/><Relationship Id="rId24" Type="http://schemas.openxmlformats.org/officeDocument/2006/relationships/slide" Target="slide10.xml"/><Relationship Id="rId32" Type="http://schemas.openxmlformats.org/officeDocument/2006/relationships/slide" Target="slide12.xml"/><Relationship Id="rId37" Type="http://schemas.openxmlformats.org/officeDocument/2006/relationships/image" Target="../media/image20.png"/><Relationship Id="rId40" Type="http://schemas.openxmlformats.org/officeDocument/2006/relationships/image" Target="../media/image22.png"/><Relationship Id="rId5" Type="http://schemas.openxmlformats.org/officeDocument/2006/relationships/slide" Target="slide5.xml"/><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slide" Target="slide8.xml"/><Relationship Id="rId36" Type="http://schemas.openxmlformats.org/officeDocument/2006/relationships/image" Target="../media/image19.png"/><Relationship Id="rId10" Type="http://schemas.openxmlformats.org/officeDocument/2006/relationships/image" Target="../media/image4.png"/><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slide" Target="slide7.xml"/><Relationship Id="rId14" Type="http://schemas.openxmlformats.org/officeDocument/2006/relationships/slide" Target="slide16.xml"/><Relationship Id="rId22" Type="http://schemas.openxmlformats.org/officeDocument/2006/relationships/slide" Target="slide17.xml"/><Relationship Id="rId27" Type="http://schemas.openxmlformats.org/officeDocument/2006/relationships/image" Target="../media/image13.png"/><Relationship Id="rId30" Type="http://schemas.openxmlformats.org/officeDocument/2006/relationships/slide" Target="slide11.xml"/><Relationship Id="rId35" Type="http://schemas.openxmlformats.org/officeDocument/2006/relationships/image" Target="../media/image18.png"/><Relationship Id="rId8" Type="http://schemas.openxmlformats.org/officeDocument/2006/relationships/image" Target="../media/image3.png"/><Relationship Id="rId3"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Q9pB8I_vqC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5.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OHOTNEtC3R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6.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2Ofwpt59eQ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7.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xlg052EKMt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8.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tbCjkPlsa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9.jp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5y3gCrL_XI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50.jp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02E1468SdH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51.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wVhHPtrrSG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52.jp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gCzgc_RelB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qfeiJD6_JZ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slide" Target="slide25.xml"/><Relationship Id="rId26" Type="http://schemas.openxmlformats.org/officeDocument/2006/relationships/slide" Target="slide29.xml"/><Relationship Id="rId39" Type="http://schemas.openxmlformats.org/officeDocument/2006/relationships/image" Target="../media/image18.png"/><Relationship Id="rId21" Type="http://schemas.openxmlformats.org/officeDocument/2006/relationships/image" Target="../media/image31.png"/><Relationship Id="rId34" Type="http://schemas.openxmlformats.org/officeDocument/2006/relationships/hyperlink" Target="https://flipgrid.com/99b0e649" TargetMode="External"/><Relationship Id="rId7" Type="http://schemas.openxmlformats.org/officeDocument/2006/relationships/image" Target="../media/image24.png"/><Relationship Id="rId12" Type="http://schemas.openxmlformats.org/officeDocument/2006/relationships/slide" Target="slide22.xml"/><Relationship Id="rId17" Type="http://schemas.openxmlformats.org/officeDocument/2006/relationships/image" Target="../media/image29.png"/><Relationship Id="rId25" Type="http://schemas.openxmlformats.org/officeDocument/2006/relationships/image" Target="../media/image33.png"/><Relationship Id="rId33" Type="http://schemas.openxmlformats.org/officeDocument/2006/relationships/image" Target="../media/image37.png"/><Relationship Id="rId38"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slide" Target="slide24.xml"/><Relationship Id="rId20" Type="http://schemas.openxmlformats.org/officeDocument/2006/relationships/slide" Target="slide26.xml"/><Relationship Id="rId29"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26.png"/><Relationship Id="rId24" Type="http://schemas.openxmlformats.org/officeDocument/2006/relationships/slide" Target="slide28.xml"/><Relationship Id="rId32" Type="http://schemas.openxmlformats.org/officeDocument/2006/relationships/slide" Target="slide32.xml"/><Relationship Id="rId37" Type="http://schemas.openxmlformats.org/officeDocument/2006/relationships/image" Target="../media/image17.png"/><Relationship Id="rId40" Type="http://schemas.openxmlformats.org/officeDocument/2006/relationships/image" Target="../media/image20.png"/><Relationship Id="rId5" Type="http://schemas.openxmlformats.org/officeDocument/2006/relationships/image" Target="../media/image23.png"/><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slide" Target="slide30.xml"/><Relationship Id="rId36" Type="http://schemas.openxmlformats.org/officeDocument/2006/relationships/image" Target="../media/image21.png"/><Relationship Id="rId10" Type="http://schemas.openxmlformats.org/officeDocument/2006/relationships/slide" Target="slide18.xml"/><Relationship Id="rId19" Type="http://schemas.openxmlformats.org/officeDocument/2006/relationships/image" Target="../media/image30.png"/><Relationship Id="rId31" Type="http://schemas.openxmlformats.org/officeDocument/2006/relationships/image" Target="../media/image36.png"/><Relationship Id="rId4" Type="http://schemas.openxmlformats.org/officeDocument/2006/relationships/slide" Target="slide21.xml"/><Relationship Id="rId9" Type="http://schemas.openxmlformats.org/officeDocument/2006/relationships/image" Target="../media/image25.png"/><Relationship Id="rId14" Type="http://schemas.openxmlformats.org/officeDocument/2006/relationships/slide" Target="slide23.xml"/><Relationship Id="rId22" Type="http://schemas.openxmlformats.org/officeDocument/2006/relationships/slide" Target="slide27.xml"/><Relationship Id="rId27" Type="http://schemas.openxmlformats.org/officeDocument/2006/relationships/image" Target="../media/image34.png"/><Relationship Id="rId30" Type="http://schemas.openxmlformats.org/officeDocument/2006/relationships/slide" Target="slide31.xml"/><Relationship Id="rId35" Type="http://schemas.openxmlformats.org/officeDocument/2006/relationships/image" Target="../media/image22.png"/><Relationship Id="rId8" Type="http://schemas.openxmlformats.org/officeDocument/2006/relationships/slide" Target="slide19.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RYgIVc5Jvj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5.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dx6wHN0VsJ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6.jp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J2BrcQdawB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7.jp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ry_3hK0PVU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8.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kiRpnDeAOl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59.jp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MnpxQr3KXN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60.jp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Avf5QyUY1B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61.jp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3PA_t0pSYJ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62.jp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hyperlink" Target="http://www.youtube.com/watch?v=YA162NWg2Vg"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hyperlink" Target="http://www.youtube.com/watch?v=hU3V_OtqAi4"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8dLNbAcMqz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38.jp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5.jpg"/><Relationship Id="rId5" Type="http://schemas.openxmlformats.org/officeDocument/2006/relationships/hyperlink" Target="http://www.youtube.com/watch?v=paYYwrxn_Xk" TargetMode="Externa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hyperlink" Target="http://www.youtube.com/watch?v=TqO29eOn3_o"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hyperlink" Target="http://www.youtube.com/watch?v=v3ZLH65VE3E"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jyWyBern6q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YC_V8hnU2P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9SDWArXm4m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1.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Zm9qhyh4TJ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2.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TBGOZlZ2-D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fu-ZCwMrvK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4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04241" y="4842575"/>
            <a:ext cx="2991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Yoga - Cosmic Kids</a:t>
            </a:r>
            <a:endParaRPr sz="1800" b="1">
              <a:solidFill>
                <a:schemeClr val="lt1"/>
              </a:solidFill>
              <a:latin typeface="Calibri"/>
              <a:ea typeface="Calibri"/>
              <a:cs typeface="Calibri"/>
              <a:sym typeface="Calibri"/>
            </a:endParaRPr>
          </a:p>
        </p:txBody>
      </p:sp>
      <p:sp>
        <p:nvSpPr>
          <p:cNvPr id="85" name="Google Shape;85;p13"/>
          <p:cNvSpPr/>
          <p:nvPr/>
        </p:nvSpPr>
        <p:spPr>
          <a:xfrm>
            <a:off x="287724" y="1591200"/>
            <a:ext cx="5292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FFFF"/>
                </a:solidFill>
                <a:latin typeface="Century Gothic"/>
                <a:ea typeface="Century Gothic"/>
                <a:cs typeface="Century Gothic"/>
                <a:sym typeface="Century Gothic"/>
              </a:rPr>
              <a:t>Superhero Workouts - Get Kids Moving</a:t>
            </a:r>
            <a:endParaRPr sz="1800" b="1">
              <a:solidFill>
                <a:srgbClr val="FFFFFF"/>
              </a:solidFill>
              <a:latin typeface="Calibri"/>
              <a:ea typeface="Calibri"/>
              <a:cs typeface="Calibri"/>
              <a:sym typeface="Calibri"/>
            </a:endParaRPr>
          </a:p>
        </p:txBody>
      </p:sp>
      <p:pic>
        <p:nvPicPr>
          <p:cNvPr id="86" name="Google Shape;86;p13" descr="A close up of a sign&#10;&#10;Description automatically generated">
            <a:hlinkClick r:id="rId3" action="ppaction://hlinksldjump"/>
          </p:cNvPr>
          <p:cNvPicPr preferRelativeResize="0"/>
          <p:nvPr/>
        </p:nvPicPr>
        <p:blipFill rotWithShape="1">
          <a:blip r:embed="rId4">
            <a:alphaModFix/>
          </a:blip>
          <a:srcRect r="1283"/>
          <a:stretch/>
        </p:blipFill>
        <p:spPr>
          <a:xfrm>
            <a:off x="2745355" y="1969763"/>
            <a:ext cx="1972495" cy="1099524"/>
          </a:xfrm>
          <a:prstGeom prst="rect">
            <a:avLst/>
          </a:prstGeom>
          <a:noFill/>
          <a:ln>
            <a:noFill/>
          </a:ln>
        </p:spPr>
      </p:pic>
      <p:pic>
        <p:nvPicPr>
          <p:cNvPr id="87" name="Google Shape;87;p13" descr="A picture containing queen, holding, man, colorful&#10;&#10;Description automatically generated">
            <a:hlinkClick r:id="rId5" action="ppaction://hlinksldjump"/>
          </p:cNvPr>
          <p:cNvPicPr preferRelativeResize="0"/>
          <p:nvPr/>
        </p:nvPicPr>
        <p:blipFill rotWithShape="1">
          <a:blip r:embed="rId6">
            <a:alphaModFix/>
          </a:blip>
          <a:srcRect/>
          <a:stretch/>
        </p:blipFill>
        <p:spPr>
          <a:xfrm>
            <a:off x="4981625" y="1969763"/>
            <a:ext cx="2136577" cy="1099524"/>
          </a:xfrm>
          <a:prstGeom prst="rect">
            <a:avLst/>
          </a:prstGeom>
          <a:noFill/>
          <a:ln>
            <a:noFill/>
          </a:ln>
        </p:spPr>
      </p:pic>
      <p:pic>
        <p:nvPicPr>
          <p:cNvPr id="88" name="Google Shape;88;p13">
            <a:hlinkClick r:id="rId7" action="ppaction://hlinksldjump"/>
          </p:cNvPr>
          <p:cNvPicPr preferRelativeResize="0"/>
          <p:nvPr/>
        </p:nvPicPr>
        <p:blipFill rotWithShape="1">
          <a:blip r:embed="rId8">
            <a:alphaModFix/>
          </a:blip>
          <a:srcRect r="3707"/>
          <a:stretch/>
        </p:blipFill>
        <p:spPr>
          <a:xfrm>
            <a:off x="7400422" y="1960531"/>
            <a:ext cx="1981760" cy="1146606"/>
          </a:xfrm>
          <a:prstGeom prst="rect">
            <a:avLst/>
          </a:prstGeom>
          <a:noFill/>
          <a:ln>
            <a:noFill/>
          </a:ln>
        </p:spPr>
      </p:pic>
      <p:pic>
        <p:nvPicPr>
          <p:cNvPr id="89" name="Google Shape;89;p13" descr="A close up of a sign&#10;&#10;Description automatically generated">
            <a:hlinkClick r:id="rId9" action="ppaction://hlinksldjump"/>
          </p:cNvPr>
          <p:cNvPicPr preferRelativeResize="0"/>
          <p:nvPr/>
        </p:nvPicPr>
        <p:blipFill rotWithShape="1">
          <a:blip r:embed="rId10">
            <a:alphaModFix/>
          </a:blip>
          <a:srcRect/>
          <a:stretch/>
        </p:blipFill>
        <p:spPr>
          <a:xfrm>
            <a:off x="9717793" y="1960531"/>
            <a:ext cx="2058010" cy="1139256"/>
          </a:xfrm>
          <a:prstGeom prst="rect">
            <a:avLst/>
          </a:prstGeom>
          <a:noFill/>
          <a:ln>
            <a:noFill/>
          </a:ln>
        </p:spPr>
      </p:pic>
      <p:pic>
        <p:nvPicPr>
          <p:cNvPr id="90" name="Google Shape;90;p13" descr="A screenshot of a cell phone&#10;&#10;Description automatically generated">
            <a:hlinkClick r:id="rId11" action="ppaction://hlinksldjump"/>
          </p:cNvPr>
          <p:cNvPicPr preferRelativeResize="0"/>
          <p:nvPr/>
        </p:nvPicPr>
        <p:blipFill rotWithShape="1">
          <a:blip r:embed="rId12">
            <a:alphaModFix/>
          </a:blip>
          <a:srcRect b="4915"/>
          <a:stretch/>
        </p:blipFill>
        <p:spPr>
          <a:xfrm>
            <a:off x="334265" y="1960532"/>
            <a:ext cx="2075480" cy="1099524"/>
          </a:xfrm>
          <a:prstGeom prst="rect">
            <a:avLst/>
          </a:prstGeom>
          <a:noFill/>
          <a:ln>
            <a:noFill/>
          </a:ln>
        </p:spPr>
      </p:pic>
      <p:pic>
        <p:nvPicPr>
          <p:cNvPr id="91" name="Google Shape;91;p13"/>
          <p:cNvPicPr preferRelativeResize="0"/>
          <p:nvPr/>
        </p:nvPicPr>
        <p:blipFill>
          <a:blip r:embed="rId13">
            <a:alphaModFix/>
          </a:blip>
          <a:stretch>
            <a:fillRect/>
          </a:stretch>
        </p:blipFill>
        <p:spPr>
          <a:xfrm>
            <a:off x="264525" y="256373"/>
            <a:ext cx="2990850" cy="1076325"/>
          </a:xfrm>
          <a:prstGeom prst="rect">
            <a:avLst/>
          </a:prstGeom>
          <a:noFill/>
          <a:ln>
            <a:noFill/>
          </a:ln>
        </p:spPr>
      </p:pic>
      <p:pic>
        <p:nvPicPr>
          <p:cNvPr id="92" name="Google Shape;92;p13" descr="A picture containing drawing, sign, room&#10;&#10;Description automatically generated">
            <a:hlinkClick r:id="rId14" action="ppaction://hlinksldjump"/>
          </p:cNvPr>
          <p:cNvPicPr preferRelativeResize="0"/>
          <p:nvPr/>
        </p:nvPicPr>
        <p:blipFill rotWithShape="1">
          <a:blip r:embed="rId15">
            <a:alphaModFix/>
          </a:blip>
          <a:srcRect l="5811"/>
          <a:stretch/>
        </p:blipFill>
        <p:spPr>
          <a:xfrm>
            <a:off x="7400422" y="5211910"/>
            <a:ext cx="2030155" cy="1199441"/>
          </a:xfrm>
          <a:prstGeom prst="rect">
            <a:avLst/>
          </a:prstGeom>
          <a:noFill/>
          <a:ln>
            <a:noFill/>
          </a:ln>
        </p:spPr>
      </p:pic>
      <p:pic>
        <p:nvPicPr>
          <p:cNvPr id="93" name="Google Shape;93;p13" descr="A picture containing person, cake, young, woman&#10;&#10;Description automatically generated">
            <a:hlinkClick r:id="rId16" action="ppaction://hlinksldjump"/>
          </p:cNvPr>
          <p:cNvPicPr preferRelativeResize="0"/>
          <p:nvPr/>
        </p:nvPicPr>
        <p:blipFill rotWithShape="1">
          <a:blip r:embed="rId17">
            <a:alphaModFix/>
          </a:blip>
          <a:srcRect/>
          <a:stretch/>
        </p:blipFill>
        <p:spPr>
          <a:xfrm>
            <a:off x="4981623" y="5211910"/>
            <a:ext cx="2136576" cy="1198567"/>
          </a:xfrm>
          <a:prstGeom prst="rect">
            <a:avLst/>
          </a:prstGeom>
          <a:noFill/>
          <a:ln>
            <a:noFill/>
          </a:ln>
        </p:spPr>
      </p:pic>
      <p:pic>
        <p:nvPicPr>
          <p:cNvPr id="94" name="Google Shape;94;p13" descr="A picture containing playing, man, ball&#10;&#10;Description automatically generated">
            <a:hlinkClick r:id="rId18" action="ppaction://hlinksldjump"/>
          </p:cNvPr>
          <p:cNvPicPr preferRelativeResize="0"/>
          <p:nvPr/>
        </p:nvPicPr>
        <p:blipFill rotWithShape="1">
          <a:blip r:embed="rId19">
            <a:alphaModFix/>
          </a:blip>
          <a:srcRect l="7132"/>
          <a:stretch/>
        </p:blipFill>
        <p:spPr>
          <a:xfrm>
            <a:off x="2745354" y="5211910"/>
            <a:ext cx="1972495" cy="1196361"/>
          </a:xfrm>
          <a:prstGeom prst="rect">
            <a:avLst/>
          </a:prstGeom>
          <a:noFill/>
          <a:ln>
            <a:noFill/>
          </a:ln>
        </p:spPr>
      </p:pic>
      <p:pic>
        <p:nvPicPr>
          <p:cNvPr id="95" name="Google Shape;95;p13" descr="A picture containing text, man, playing, ball&#10;&#10;Description automatically generated">
            <a:hlinkClick r:id="rId20" action="ppaction://hlinksldjump"/>
          </p:cNvPr>
          <p:cNvPicPr preferRelativeResize="0"/>
          <p:nvPr/>
        </p:nvPicPr>
        <p:blipFill rotWithShape="1">
          <a:blip r:embed="rId21">
            <a:alphaModFix/>
          </a:blip>
          <a:srcRect/>
          <a:stretch/>
        </p:blipFill>
        <p:spPr>
          <a:xfrm>
            <a:off x="348936" y="5211910"/>
            <a:ext cx="2132644" cy="1196361"/>
          </a:xfrm>
          <a:prstGeom prst="rect">
            <a:avLst/>
          </a:prstGeom>
          <a:noFill/>
          <a:ln>
            <a:noFill/>
          </a:ln>
        </p:spPr>
      </p:pic>
      <p:pic>
        <p:nvPicPr>
          <p:cNvPr id="96" name="Google Shape;96;p13" descr="A picture containing cake, girl, holding, kite&#10;&#10;Description automatically generated">
            <a:hlinkClick r:id="rId22" action="ppaction://hlinksldjump"/>
          </p:cNvPr>
          <p:cNvPicPr preferRelativeResize="0"/>
          <p:nvPr/>
        </p:nvPicPr>
        <p:blipFill rotWithShape="1">
          <a:blip r:embed="rId23">
            <a:alphaModFix/>
          </a:blip>
          <a:srcRect/>
          <a:stretch/>
        </p:blipFill>
        <p:spPr>
          <a:xfrm>
            <a:off x="9706080" y="5210030"/>
            <a:ext cx="2120095" cy="1189322"/>
          </a:xfrm>
          <a:prstGeom prst="rect">
            <a:avLst/>
          </a:prstGeom>
          <a:noFill/>
          <a:ln>
            <a:noFill/>
          </a:ln>
        </p:spPr>
      </p:pic>
      <p:sp>
        <p:nvSpPr>
          <p:cNvPr id="97" name="Google Shape;97;p13"/>
          <p:cNvSpPr/>
          <p:nvPr/>
        </p:nvSpPr>
        <p:spPr>
          <a:xfrm>
            <a:off x="309250" y="3179813"/>
            <a:ext cx="7019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Harry Potter &amp; Star Wars Workouts - Get Kids Moving</a:t>
            </a:r>
            <a:endParaRPr sz="1800" b="1">
              <a:solidFill>
                <a:schemeClr val="lt1"/>
              </a:solidFill>
              <a:latin typeface="Calibri"/>
              <a:ea typeface="Calibri"/>
              <a:cs typeface="Calibri"/>
              <a:sym typeface="Calibri"/>
            </a:endParaRPr>
          </a:p>
        </p:txBody>
      </p:sp>
      <p:pic>
        <p:nvPicPr>
          <p:cNvPr id="98" name="Google Shape;98;p13" descr="A screen shot of a person&#10;&#10;Description automatically generated">
            <a:hlinkClick r:id="rId24" action="ppaction://hlinksldjump"/>
          </p:cNvPr>
          <p:cNvPicPr preferRelativeResize="0"/>
          <p:nvPr/>
        </p:nvPicPr>
        <p:blipFill rotWithShape="1">
          <a:blip r:embed="rId25">
            <a:alphaModFix/>
          </a:blip>
          <a:srcRect/>
          <a:stretch/>
        </p:blipFill>
        <p:spPr>
          <a:xfrm>
            <a:off x="5046589" y="3599460"/>
            <a:ext cx="2067674" cy="1163067"/>
          </a:xfrm>
          <a:prstGeom prst="rect">
            <a:avLst/>
          </a:prstGeom>
          <a:noFill/>
          <a:ln>
            <a:noFill/>
          </a:ln>
        </p:spPr>
      </p:pic>
      <p:pic>
        <p:nvPicPr>
          <p:cNvPr id="99" name="Google Shape;99;p13" descr="A picture containing object, clock&#10;&#10;Description automatically generated">
            <a:hlinkClick r:id="rId26" action="ppaction://hlinksldjump"/>
          </p:cNvPr>
          <p:cNvPicPr preferRelativeResize="0"/>
          <p:nvPr/>
        </p:nvPicPr>
        <p:blipFill rotWithShape="1">
          <a:blip r:embed="rId27">
            <a:alphaModFix/>
          </a:blip>
          <a:srcRect r="1419"/>
          <a:stretch/>
        </p:blipFill>
        <p:spPr>
          <a:xfrm>
            <a:off x="2703681" y="3599460"/>
            <a:ext cx="2045657" cy="1160517"/>
          </a:xfrm>
          <a:prstGeom prst="rect">
            <a:avLst/>
          </a:prstGeom>
          <a:noFill/>
          <a:ln>
            <a:noFill/>
          </a:ln>
        </p:spPr>
      </p:pic>
      <p:pic>
        <p:nvPicPr>
          <p:cNvPr id="100" name="Google Shape;100;p13" descr="A close up of a sign&#10;&#10;Description automatically generated">
            <a:hlinkClick r:id="rId28" action="ppaction://hlinksldjump"/>
          </p:cNvPr>
          <p:cNvPicPr preferRelativeResize="0"/>
          <p:nvPr/>
        </p:nvPicPr>
        <p:blipFill rotWithShape="1">
          <a:blip r:embed="rId29">
            <a:alphaModFix/>
          </a:blip>
          <a:srcRect r="2515"/>
          <a:stretch/>
        </p:blipFill>
        <p:spPr>
          <a:xfrm>
            <a:off x="341498" y="3599460"/>
            <a:ext cx="2067674" cy="1160517"/>
          </a:xfrm>
          <a:prstGeom prst="rect">
            <a:avLst/>
          </a:prstGeom>
          <a:noFill/>
          <a:ln>
            <a:noFill/>
          </a:ln>
        </p:spPr>
      </p:pic>
      <p:pic>
        <p:nvPicPr>
          <p:cNvPr id="101" name="Google Shape;101;p13" descr="A screen shot of a person&#10;&#10;Description automatically generated">
            <a:hlinkClick r:id="rId30" action="ppaction://hlinksldjump"/>
          </p:cNvPr>
          <p:cNvPicPr preferRelativeResize="0"/>
          <p:nvPr/>
        </p:nvPicPr>
        <p:blipFill rotWithShape="1">
          <a:blip r:embed="rId31">
            <a:alphaModFix/>
          </a:blip>
          <a:srcRect r="1409"/>
          <a:stretch/>
        </p:blipFill>
        <p:spPr>
          <a:xfrm>
            <a:off x="7411514" y="3599460"/>
            <a:ext cx="2073060" cy="1160517"/>
          </a:xfrm>
          <a:prstGeom prst="rect">
            <a:avLst/>
          </a:prstGeom>
          <a:noFill/>
          <a:ln>
            <a:noFill/>
          </a:ln>
        </p:spPr>
      </p:pic>
      <p:pic>
        <p:nvPicPr>
          <p:cNvPr id="102" name="Google Shape;102;p13" descr="A close up of a sign&#10;&#10;Description automatically generated">
            <a:hlinkClick r:id="rId32" action="ppaction://hlinksldjump"/>
          </p:cNvPr>
          <p:cNvPicPr preferRelativeResize="0"/>
          <p:nvPr/>
        </p:nvPicPr>
        <p:blipFill rotWithShape="1">
          <a:blip r:embed="rId33">
            <a:alphaModFix/>
          </a:blip>
          <a:srcRect r="477"/>
          <a:stretch/>
        </p:blipFill>
        <p:spPr>
          <a:xfrm>
            <a:off x="9781825" y="3597315"/>
            <a:ext cx="2100936" cy="1160517"/>
          </a:xfrm>
          <a:prstGeom prst="rect">
            <a:avLst/>
          </a:prstGeom>
          <a:noFill/>
          <a:ln>
            <a:noFill/>
          </a:ln>
        </p:spPr>
      </p:pic>
      <p:sp>
        <p:nvSpPr>
          <p:cNvPr id="103" name="Google Shape;103;p13"/>
          <p:cNvSpPr/>
          <p:nvPr/>
        </p:nvSpPr>
        <p:spPr>
          <a:xfrm>
            <a:off x="9014500" y="6466875"/>
            <a:ext cx="1744800" cy="276900"/>
          </a:xfrm>
          <a:prstGeom prst="roundRect">
            <a:avLst>
              <a:gd name="adj" fmla="val 16667"/>
            </a:avLst>
          </a:prstGeom>
          <a:solidFill>
            <a:srgbClr val="00FF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latin typeface="Bowlby One SC"/>
                <a:ea typeface="Bowlby One SC"/>
                <a:cs typeface="Bowlby One SC"/>
                <a:sym typeface="Bowlby One SC"/>
              </a:rPr>
              <a:t>Click for more!</a:t>
            </a:r>
            <a:endParaRPr sz="1300">
              <a:latin typeface="Bowlby One SC"/>
              <a:ea typeface="Bowlby One SC"/>
              <a:cs typeface="Bowlby One SC"/>
              <a:sym typeface="Bowlby One SC"/>
            </a:endParaRPr>
          </a:p>
        </p:txBody>
      </p:sp>
      <p:sp>
        <p:nvSpPr>
          <p:cNvPr id="104" name="Google Shape;104;p13"/>
          <p:cNvSpPr/>
          <p:nvPr/>
        </p:nvSpPr>
        <p:spPr>
          <a:xfrm>
            <a:off x="10908050" y="6466875"/>
            <a:ext cx="904200" cy="276900"/>
          </a:xfrm>
          <a:prstGeom prst="rightArrow">
            <a:avLst>
              <a:gd name="adj1" fmla="val 50000"/>
              <a:gd name="adj2" fmla="val 50000"/>
            </a:avLst>
          </a:prstGeom>
          <a:solidFill>
            <a:srgbClr val="00FF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3"/>
          <p:cNvPicPr preferRelativeResize="0"/>
          <p:nvPr/>
        </p:nvPicPr>
        <p:blipFill>
          <a:blip r:embed="rId34">
            <a:alphaModFix/>
          </a:blip>
          <a:stretch>
            <a:fillRect/>
          </a:stretch>
        </p:blipFill>
        <p:spPr>
          <a:xfrm>
            <a:off x="4981625" y="667300"/>
            <a:ext cx="1139250" cy="1139250"/>
          </a:xfrm>
          <a:prstGeom prst="rect">
            <a:avLst/>
          </a:prstGeom>
          <a:noFill/>
          <a:ln>
            <a:noFill/>
          </a:ln>
        </p:spPr>
      </p:pic>
      <p:pic>
        <p:nvPicPr>
          <p:cNvPr id="106" name="Google Shape;106;p13"/>
          <p:cNvPicPr preferRelativeResize="0"/>
          <p:nvPr/>
        </p:nvPicPr>
        <p:blipFill>
          <a:blip r:embed="rId35">
            <a:alphaModFix/>
          </a:blip>
          <a:stretch>
            <a:fillRect/>
          </a:stretch>
        </p:blipFill>
        <p:spPr>
          <a:xfrm>
            <a:off x="9014500" y="741675"/>
            <a:ext cx="1209525" cy="1146600"/>
          </a:xfrm>
          <a:prstGeom prst="rect">
            <a:avLst/>
          </a:prstGeom>
          <a:noFill/>
          <a:ln>
            <a:noFill/>
          </a:ln>
        </p:spPr>
      </p:pic>
      <p:pic>
        <p:nvPicPr>
          <p:cNvPr id="107" name="Google Shape;107;p13"/>
          <p:cNvPicPr preferRelativeResize="0"/>
          <p:nvPr/>
        </p:nvPicPr>
        <p:blipFill>
          <a:blip r:embed="rId36">
            <a:alphaModFix/>
          </a:blip>
          <a:stretch>
            <a:fillRect/>
          </a:stretch>
        </p:blipFill>
        <p:spPr>
          <a:xfrm>
            <a:off x="6820250" y="1015779"/>
            <a:ext cx="954017" cy="954000"/>
          </a:xfrm>
          <a:prstGeom prst="rect">
            <a:avLst/>
          </a:prstGeom>
          <a:noFill/>
          <a:ln>
            <a:noFill/>
          </a:ln>
        </p:spPr>
      </p:pic>
      <p:pic>
        <p:nvPicPr>
          <p:cNvPr id="108" name="Google Shape;108;p13"/>
          <p:cNvPicPr preferRelativeResize="0"/>
          <p:nvPr/>
        </p:nvPicPr>
        <p:blipFill>
          <a:blip r:embed="rId37">
            <a:alphaModFix/>
          </a:blip>
          <a:stretch>
            <a:fillRect/>
          </a:stretch>
        </p:blipFill>
        <p:spPr>
          <a:xfrm>
            <a:off x="10570725" y="875637"/>
            <a:ext cx="954025" cy="954025"/>
          </a:xfrm>
          <a:prstGeom prst="rect">
            <a:avLst/>
          </a:prstGeom>
          <a:noFill/>
          <a:ln>
            <a:noFill/>
          </a:ln>
        </p:spPr>
      </p:pic>
      <p:pic>
        <p:nvPicPr>
          <p:cNvPr id="109" name="Google Shape;109;p13"/>
          <p:cNvPicPr preferRelativeResize="0"/>
          <p:nvPr/>
        </p:nvPicPr>
        <p:blipFill>
          <a:blip r:embed="rId38">
            <a:alphaModFix/>
          </a:blip>
          <a:stretch>
            <a:fillRect/>
          </a:stretch>
        </p:blipFill>
        <p:spPr>
          <a:xfrm flipH="1">
            <a:off x="3008200" y="510263"/>
            <a:ext cx="1139250" cy="1189325"/>
          </a:xfrm>
          <a:prstGeom prst="rect">
            <a:avLst/>
          </a:prstGeom>
          <a:noFill/>
          <a:ln>
            <a:noFill/>
          </a:ln>
        </p:spPr>
      </p:pic>
      <p:pic>
        <p:nvPicPr>
          <p:cNvPr id="110" name="Google Shape;110;p13">
            <a:hlinkClick r:id="rId39"/>
          </p:cNvPr>
          <p:cNvPicPr preferRelativeResize="0"/>
          <p:nvPr/>
        </p:nvPicPr>
        <p:blipFill>
          <a:blip r:embed="rId40">
            <a:alphaModFix/>
          </a:blip>
          <a:stretch>
            <a:fillRect/>
          </a:stretch>
        </p:blipFill>
        <p:spPr>
          <a:xfrm>
            <a:off x="0" y="6505325"/>
            <a:ext cx="904200" cy="36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2" descr="'THE FORCE WILL BE WITH YOU, ALWAYS!!'...&#10;&#10;Thats Right! The Star Wars Saga has come to a close with the release of...‘THE RISE OF SKYWALKER' In Homage to this exciting release, I'm Bringing to you your very own ‘STAR WARS' (Light Side) Workout. &#10;&#10;This workout is part of a double Star Wars release from me. This is the Light side ‘JEDI’ workout and there is also a Dark side ‘SITH’ workout.&#10;&#10;It’s up to you to choose from the LIGHT or the DARK.&#10;&#10;All you need is a Lightsaber, a stop-watch, and of course THE FORCE! :)&#10;&#10;Set a timer to 30secs work and 10secs rest and perform these 5 JEDI exercises 4 times round with a 50secs rest in-between rounds.&#10;Try to perform this 3-4 times this week and Get those JEDI Calories Burning :)&#10;&#10;Your Exercises :-&#10;LUKE BLASTS - 30sec&#10;YODA BLOCKS - 30secs&#10;QUI-GON HOLD - 30secs&#10;FORCE FLOW - 30secs&#10;SKYWALKER STRIKES (LEFT) - 30secs&#10;CHEWIE CRUNCH - 30secs&#10;SKYWALKER STRIKES (RIGHT) - 30secs&#10;&#10;GOOD LUCK GUYS AND 'MAY THE FORCE BE WITH YOU'&#10;&#10;If you take it on, Take a picture or video and tag @glennhigginsfitness (INSTAGRAM) and  @GH__FITNESS (TWITTER) and I'll repost it 📸👌🏼 &#10;Plus be sure to click the subscribe button to get all the latest GetKidsMoving Content! 👍🏼 Good luck 😉 &#10; #STAYHOME #KIDSWORKOUT #GETKIDSMOVING #SUPERHERO &#10;&#10;#GHFitness #workout #exercise #training #igfit #justdoit #cleaneating #sixpack #personaltrainer #lean #motivation #bodybuilding #hiit #healthy #getfit #gym #gymmotivation #fitfam #fitspo #fitness #ripped #abs #cardio #instafitness #igfitness #gains #weightloss #sunday #STARWARS #JEDI" title="Star Wars JEDI WORKOUT">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98" name="Google Shape;198;p22">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99" name="Google Shape;199;p22"/>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3" descr="Hey Teachers and Kids and Jedi's, I'm bringing you the Obi-Wan Star Wars Workout.&#10;&#10;All you need to do is follow along with OBI-WAN,  and have of course THE FORCE! :)&#10;&#10;Each exercise is 30secs work with 10secs rest and perform these 6 Jedi exercises 3 times round with a 50secs rest in-between rounds.&#10;Try to perform this 3-4 times this week and Get those JEDI Calories Burning :)&#10;&#10;Your Exercises :-&#10;FORCE PERSUASION  - 30sec&#10;SABER BLOCKS - 30secs&#10;FORCE BLASTS - 30secs&#10;SABER STRIKES - 30secs&#10;FORCE BLASTS - 30secs&#10;FORCE HOLDS - 30secs &#10;&#10;GOOD LUCK GUYS AND 'MAY THE FORCE BE WITH YOU'&#10;If you take it on, Take a picture or video and tag @glennhigginsfitness (INSTAGRAM) and  @GH__FITNESS (TWITTER) and I'll repost it 📸👌🏼 &#10;Plus be sure to click the subscribe button to get all the latest GetKidsMoving Content! 👍🏼 Good luck 😉 &#10; #STAYHOME #KIDSWORKOUT #GETKIDSMOVING #SUPERHERO &#10;#JEDI #starwars #physed #kidsfitness #sith #training #STARWARS #JEDI&#10;&#10;For Bookings and Information: Blair@AlphadogMgmt.com" title="STAR WARS 'Obi-Wan' Workout">
            <a:hlinkClick r:id="rId3"/>
          </p:cNvPr>
          <p:cNvPicPr preferRelativeResize="0"/>
          <p:nvPr/>
        </p:nvPicPr>
        <p:blipFill>
          <a:blip r:embed="rId4">
            <a:alphaModFix/>
          </a:blip>
          <a:stretch>
            <a:fillRect/>
          </a:stretch>
        </p:blipFill>
        <p:spPr>
          <a:xfrm>
            <a:off x="1703325" y="0"/>
            <a:ext cx="9144008" cy="6858000"/>
          </a:xfrm>
          <a:prstGeom prst="rect">
            <a:avLst/>
          </a:prstGeom>
          <a:noFill/>
          <a:ln>
            <a:noFill/>
          </a:ln>
        </p:spPr>
      </p:pic>
      <p:pic>
        <p:nvPicPr>
          <p:cNvPr id="205" name="Google Shape;205;p23">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06" name="Google Shape;206;p23"/>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4" descr="'YOU DON'T KNOW THE POWER OF THE DARK SIDE!!'...&#10;&#10;Hey Kids, I'm bringing out a series of Star Wars Themed workouts for you to train to.&#10;This time I'm Bringing to you your very own 'SITH' HIIT Workout.&#10;&#10;All you need to do is follow along with me,  and have of course THE DARK SIDE OF FORCE! :)&#10;&#10;Each exercise is 30secs work with 10secs rest and perform these 5 SITH exercises 3 times round with a 50secs rest in-between rounds.&#10;Try to perform this 3-4 times this week and Get those SITH Calories Burning :)&#10;&#10;Your Exercises :-&#10;SNOKE BLASTS  - 30sec&#10;PLAGUEIS PUNCHES - 30secs&#10;SIDIOUS STRIKES - 30secs&#10;SIDIOUS STRIKES - 30secs&#10;VADER STRIKES - 30secs&#10;VADER STRIKES - 30secs&#10;&#10;GOOD LUCK GUYS AND 'MAY THE DARK SIDE OF THE FORCE BE WITH YOU'&#10;If you take it on, Take a picture or video and tag @glennhigginsfitness (INSTAGRAM) and  @GH__FITNESS (TWITTER) and I'll repost it 📸👌🏼 &#10;Plus be sure to click the subscribe button to get all the latest GetKidsMoving Content! 👍🏼 Good luck 😉 &#10; #STAYHOME #KIDSWORKOUT #GETKIDSMOVING #SUPERHERO &#10;#starwars #physed #kidsfitness #sith #training #STARWARS #JEDI" title="STAR WARS 'SITH' Workout">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12" name="Google Shape;212;p24">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13" name="Google Shape;213;p24"/>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5" descr="Episode 32 | Frozen | A Cosmic Kids Yoga Adventure!&#10;An epic kids yoga adventure inspired by Disney's Frozen!&#10;Join Jaime as we make the epic journey through Arendelle with Elsa and Anna. The Frozen story in yoga poses!&#10;&#10;Learn to teach kids yoga with Jaime: http://www.cosmickids.com/learn/&#10;Like Cosmic Kids on Facebook: https://www.facebook.com/cosmickidsyoga/ &#10;Stream all our videos ad-free: https://cosmickids.vhx.tv&#10;Have you seen our DVDs? https://www.amazon.co.uk/Cosmic-Kids-Yoga-DVD-stories/dp/B009VFZ49W &#10;Visit our Cosmic Kids Yoga shop! http://www.cosmickids.com/shop/&#10;&#10;Don't forget to subscribe! http://bit.ly/cosmickidsyoga" title="Frozen | A Cosmic Kids Yoga Adventure!">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19" name="Google Shape;219;p25">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20" name="Google Shape;220;p25"/>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6" descr="A Cosmic Kids Yoga Adventure inspired by the amazing Pokémon. &#10;Join Jaime on a kids yoga adventure inspired by the brilliant Pokemon universe!  &#10;&#10;Remember to subscribe! http://bit.ly/cosmickidsyoga&#10;&#10;Yoga, mindfulness and relaxation designed especially for kids aged 3+, used in schools and homes all over the world. Healthy screen time with fun and movement.&#10;&#10;Remember to subscribe! http://bit.ly/cosmickidsyoga&#10;• You can now support us directly on Patreon: https://patreon.com/cosmickidsyoga&#10;&#10;• Instagram your yoga heroes #cosmickidsyoga&#10;&#10;• Try our Zen Den mindfulness meditations - http://bit.ly/1oGCLEa!&#10;&#10;• Learn to teach kids yoga FREE - http://kidsyogacrashcourse.com&#10;&#10;Learn to teach kids yoga with Jaime: http://www.cosmickids.com/learn/&#10;Like Cosmic Kids on Facebook: https://www.facebook.com/cosmickidsyoga/ &#10;Stream all our videos ad-free: https://cosmickids.vhx.tv&#10;Have you seen our DVDs? https://www.amazon.co.uk/Cosmic-Kids-... &#10;Visit our Cosmic Kids Yoga shop! http://www.cosmickids.com/shop/" title="Pokemon | A Cosmic Kids Yoga Adventure">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26" name="Google Shape;226;p26">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27" name="Google Shape;227;p26"/>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7" descr="A kids yoga adventure based on Disney's Moana.&#10;Join Jaime on a journey to Motunui - in yoga poses!&#10;Strength, balance and calm for kids aged 3+&#10;Please support us on Patreon! http://patreon.com/cosmickidsyoga&#10;Find out more about us at: cosmickids.com&#10;Learn to teach kids yoga: http://www.cosmickids.com/learn/ &#10;Remember to subscribe! http://bit.ly/cosmickidsyoga" title="Moana | A Cosmic Kids Yoga Adventure!">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33" name="Google Shape;233;p27">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34" name="Google Shape;234;p27"/>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8" descr="A Cosmic Kids yoga adventure for Minecraft fans. Join Jaime in Minecraft world and use yoga to survive your first 24 hours!&#10;&#10;Learn to teach kids yoga with Jaime: http://www.cosmickids.com/learn/&#10;Like Cosmic Kids on Facebook: https://www.facebook.com/cosmickidsyoga/ &#10;Stream all our videos ad-free: https://cosmickids.vhx.tv&#10;Have you seen our DVDs? https://www.amazon.co.uk/Cosmic-Kids-Yoga-DVD-stories/dp/B009VFZ49W &#10;Visit our Cosmic Kids Yoga shop! http://www.cosmickids.com/shop/&#10;&#10;Don't forget to subscribe! http://bit.ly/cosmickidsyoga" title="Minecraft | A Cosmic Kids Yoga Adventure!">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40" name="Google Shape;240;p28">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41" name="Google Shape;241;p28"/>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9" descr="Join me for our most epic FLOSS-tastic kids yoga adventure with none other than Fairy Floss! 🧚&#10;In this adventure we floss (a lot), and we dance and we stretch…plus we save the day in yoga moves! GO COSMIC KIDS!&#10;Get ready to raise the roof, put your hands in the air and feel a whole lot of joy! Woo hoo! 🙌🎉&#10;&#10;Music: Nimbus by Eveningland&#10;Video Link: https://youtu.be/ZOc84gXN-lg&#10;&#10;🌈 Get the Cosmic Kids App! 🌈https://cosmickids.vhx.tv&#10;🎬 The complete Cosmic Kids video library. &#10;📱 View on any computer, TV, smartphone and tablet. &#10;🚸 Safe viewing: no commercials, links or suggested videos. &#10;&#10;- - - - - - - - - - - - -&#10;&#10;✨ Get your FREE Kids Yoga Posture Poster! ✨&#10;https://www.cosmickids.com/shop/yoga-pose-universe-poster-pdf/&#10;&#10;- - - - - - - - - - - - -&#10;&#10;📗 Learn to teach kids yoga with me! 📗&#10;http://www.cosmickids.com/learn/&#10;&#10;- - - - - - - - - - - - -&#10;&#10;🎁 Buy Cosmic Kids DVD's, gifts &amp; books! 🎁&#10;https://www.cosmickids.com/shop/category/books-gifts/&#10;&#10;- - - - - - - - - - - - -&#10;&#10;💝 Lots more at www.cosmickids.com 💝&#10;👉 Instagram: @cosmickidsyoga&#10;👉 Twitter: @cosmickidsyoga&#10;👉 Facebook: Cosmic Kids Yoga&#10;👉 Visit our shop: http://www.cosmickids.com/shop/&#10;&#10;Don't forget to subscribe! http://bit.ly/cosmickidsyoga" title="Fairy Floss | A Cosmic Kids Yoga Adventure">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47" name="Google Shape;247;p29">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48" name="Google Shape;248;p29"/>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0" title="Just Dance 2018 - Waka Waka This Time For Africa -  4 players">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54" name="Google Shape;254;p30">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55" name="Google Shape;255;p30"/>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1" descr="Just Dance 2014 Unlimited That POWER (Gameplay)" title="Just Dance 2018 Unlimited That POWER (Gameplay)">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61" name="Google Shape;261;p31">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62" name="Google Shape;262;p31"/>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p:cNvSpPr/>
          <p:nvPr/>
        </p:nvSpPr>
        <p:spPr>
          <a:xfrm>
            <a:off x="287726" y="1308378"/>
            <a:ext cx="14045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Just Dance</a:t>
            </a:r>
            <a:endParaRPr sz="1800" b="1">
              <a:solidFill>
                <a:schemeClr val="lt1"/>
              </a:solidFill>
              <a:latin typeface="Calibri"/>
              <a:ea typeface="Calibri"/>
              <a:cs typeface="Calibri"/>
              <a:sym typeface="Calibri"/>
            </a:endParaRPr>
          </a:p>
        </p:txBody>
      </p:sp>
      <p:pic>
        <p:nvPicPr>
          <p:cNvPr id="116" name="Google Shape;116;p14"/>
          <p:cNvPicPr preferRelativeResize="0"/>
          <p:nvPr/>
        </p:nvPicPr>
        <p:blipFill>
          <a:blip r:embed="rId3">
            <a:alphaModFix/>
          </a:blip>
          <a:stretch>
            <a:fillRect/>
          </a:stretch>
        </p:blipFill>
        <p:spPr>
          <a:xfrm>
            <a:off x="152400" y="152400"/>
            <a:ext cx="2788704" cy="1003578"/>
          </a:xfrm>
          <a:prstGeom prst="rect">
            <a:avLst/>
          </a:prstGeom>
          <a:noFill/>
          <a:ln>
            <a:noFill/>
          </a:ln>
        </p:spPr>
      </p:pic>
      <p:sp>
        <p:nvSpPr>
          <p:cNvPr id="117" name="Google Shape;117;p14"/>
          <p:cNvSpPr/>
          <p:nvPr/>
        </p:nvSpPr>
        <p:spPr>
          <a:xfrm>
            <a:off x="287723" y="3059675"/>
            <a:ext cx="3193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Dance - Various Channels</a:t>
            </a:r>
            <a:endParaRPr sz="1800" b="1">
              <a:solidFill>
                <a:schemeClr val="lt1"/>
              </a:solidFill>
              <a:latin typeface="Calibri"/>
              <a:ea typeface="Calibri"/>
              <a:cs typeface="Calibri"/>
              <a:sym typeface="Calibri"/>
            </a:endParaRPr>
          </a:p>
        </p:txBody>
      </p:sp>
      <p:pic>
        <p:nvPicPr>
          <p:cNvPr id="118" name="Google Shape;118;p14" descr="A picture containing text, cake, photo, sign&#10;&#10;Description automatically generated">
            <a:hlinkClick r:id="rId4" action="ppaction://hlinksldjump"/>
          </p:cNvPr>
          <p:cNvPicPr preferRelativeResize="0"/>
          <p:nvPr/>
        </p:nvPicPr>
        <p:blipFill rotWithShape="1">
          <a:blip r:embed="rId5">
            <a:alphaModFix/>
          </a:blip>
          <a:srcRect/>
          <a:stretch/>
        </p:blipFill>
        <p:spPr>
          <a:xfrm>
            <a:off x="7395054" y="1721871"/>
            <a:ext cx="2147706" cy="1192196"/>
          </a:xfrm>
          <a:prstGeom prst="rect">
            <a:avLst/>
          </a:prstGeom>
          <a:noFill/>
          <a:ln>
            <a:noFill/>
          </a:ln>
        </p:spPr>
      </p:pic>
      <p:pic>
        <p:nvPicPr>
          <p:cNvPr id="119" name="Google Shape;119;p14" descr="A picture containing skiing, colorful, young, child&#10;&#10;Description automatically generated">
            <a:hlinkClick r:id="rId6" action="ppaction://hlinksldjump"/>
          </p:cNvPr>
          <p:cNvPicPr preferRelativeResize="0"/>
          <p:nvPr/>
        </p:nvPicPr>
        <p:blipFill rotWithShape="1">
          <a:blip r:embed="rId7">
            <a:alphaModFix/>
          </a:blip>
          <a:srcRect/>
          <a:stretch/>
        </p:blipFill>
        <p:spPr>
          <a:xfrm>
            <a:off x="5045780" y="1721871"/>
            <a:ext cx="2147706" cy="1196080"/>
          </a:xfrm>
          <a:prstGeom prst="rect">
            <a:avLst/>
          </a:prstGeom>
          <a:noFill/>
          <a:ln>
            <a:noFill/>
          </a:ln>
        </p:spPr>
      </p:pic>
      <p:pic>
        <p:nvPicPr>
          <p:cNvPr id="120" name="Google Shape;120;p14" descr="A picture containing playing, woman, girl, young&#10;&#10;Description automatically generated">
            <a:hlinkClick r:id="rId8" action="ppaction://hlinksldjump"/>
          </p:cNvPr>
          <p:cNvPicPr preferRelativeResize="0"/>
          <p:nvPr/>
        </p:nvPicPr>
        <p:blipFill rotWithShape="1">
          <a:blip r:embed="rId9">
            <a:alphaModFix/>
          </a:blip>
          <a:srcRect/>
          <a:stretch/>
        </p:blipFill>
        <p:spPr>
          <a:xfrm>
            <a:off x="2696506" y="1721871"/>
            <a:ext cx="2147706" cy="1197082"/>
          </a:xfrm>
          <a:prstGeom prst="rect">
            <a:avLst/>
          </a:prstGeom>
          <a:noFill/>
          <a:ln>
            <a:noFill/>
          </a:ln>
        </p:spPr>
      </p:pic>
      <p:pic>
        <p:nvPicPr>
          <p:cNvPr id="121" name="Google Shape;121;p14" descr="A picture containing photo, sitting, colorful, table&#10;&#10;Description automatically generated">
            <a:hlinkClick r:id="rId10" action="ppaction://hlinksldjump"/>
          </p:cNvPr>
          <p:cNvPicPr preferRelativeResize="0"/>
          <p:nvPr/>
        </p:nvPicPr>
        <p:blipFill rotWithShape="1">
          <a:blip r:embed="rId11">
            <a:alphaModFix/>
          </a:blip>
          <a:srcRect/>
          <a:stretch/>
        </p:blipFill>
        <p:spPr>
          <a:xfrm>
            <a:off x="361010" y="1721871"/>
            <a:ext cx="2133928" cy="1197082"/>
          </a:xfrm>
          <a:prstGeom prst="rect">
            <a:avLst/>
          </a:prstGeom>
          <a:noFill/>
          <a:ln>
            <a:noFill/>
          </a:ln>
        </p:spPr>
      </p:pic>
      <p:pic>
        <p:nvPicPr>
          <p:cNvPr id="122" name="Google Shape;122;p14" descr="A picture containing road, holding, man, cross&#10;&#10;Description automatically generated">
            <a:hlinkClick r:id="rId12" action="ppaction://hlinksldjump"/>
          </p:cNvPr>
          <p:cNvPicPr preferRelativeResize="0"/>
          <p:nvPr/>
        </p:nvPicPr>
        <p:blipFill rotWithShape="1">
          <a:blip r:embed="rId13">
            <a:alphaModFix/>
          </a:blip>
          <a:srcRect/>
          <a:stretch/>
        </p:blipFill>
        <p:spPr>
          <a:xfrm>
            <a:off x="9769522" y="1721872"/>
            <a:ext cx="2125219" cy="1192196"/>
          </a:xfrm>
          <a:prstGeom prst="rect">
            <a:avLst/>
          </a:prstGeom>
          <a:noFill/>
          <a:ln>
            <a:noFill/>
          </a:ln>
        </p:spPr>
      </p:pic>
      <p:pic>
        <p:nvPicPr>
          <p:cNvPr id="123" name="Google Shape;123;p14" descr="A person holding a sign&#10;&#10;Description automatically generated">
            <a:hlinkClick r:id="rId14" action="ppaction://hlinksldjump"/>
          </p:cNvPr>
          <p:cNvPicPr preferRelativeResize="0"/>
          <p:nvPr/>
        </p:nvPicPr>
        <p:blipFill rotWithShape="1">
          <a:blip r:embed="rId15">
            <a:alphaModFix/>
          </a:blip>
          <a:srcRect/>
          <a:stretch/>
        </p:blipFill>
        <p:spPr>
          <a:xfrm>
            <a:off x="334323" y="3429000"/>
            <a:ext cx="2067674" cy="1142223"/>
          </a:xfrm>
          <a:prstGeom prst="rect">
            <a:avLst/>
          </a:prstGeom>
          <a:noFill/>
          <a:ln>
            <a:noFill/>
          </a:ln>
        </p:spPr>
      </p:pic>
      <p:pic>
        <p:nvPicPr>
          <p:cNvPr id="124" name="Google Shape;124;p14" descr="A picture containing jumping&#10;&#10;Description automatically generated">
            <a:hlinkClick r:id="rId16" action="ppaction://hlinksldjump"/>
          </p:cNvPr>
          <p:cNvPicPr preferRelativeResize="0"/>
          <p:nvPr/>
        </p:nvPicPr>
        <p:blipFill rotWithShape="1">
          <a:blip r:embed="rId17">
            <a:alphaModFix/>
          </a:blip>
          <a:srcRect b="3128"/>
          <a:stretch/>
        </p:blipFill>
        <p:spPr>
          <a:xfrm>
            <a:off x="2696506" y="3429000"/>
            <a:ext cx="2080279" cy="1142223"/>
          </a:xfrm>
          <a:prstGeom prst="rect">
            <a:avLst/>
          </a:prstGeom>
          <a:noFill/>
          <a:ln>
            <a:noFill/>
          </a:ln>
        </p:spPr>
      </p:pic>
      <p:pic>
        <p:nvPicPr>
          <p:cNvPr id="125" name="Google Shape;125;p14" descr="A sign in front of a tree&#10;&#10;Description automatically generated">
            <a:hlinkClick r:id="rId18" action="ppaction://hlinksldjump"/>
          </p:cNvPr>
          <p:cNvPicPr preferRelativeResize="0"/>
          <p:nvPr/>
        </p:nvPicPr>
        <p:blipFill rotWithShape="1">
          <a:blip r:embed="rId19">
            <a:alphaModFix/>
          </a:blip>
          <a:srcRect r="3947"/>
          <a:stretch/>
        </p:blipFill>
        <p:spPr>
          <a:xfrm>
            <a:off x="5071294" y="3421117"/>
            <a:ext cx="2067674" cy="1163067"/>
          </a:xfrm>
          <a:prstGeom prst="rect">
            <a:avLst/>
          </a:prstGeom>
          <a:noFill/>
          <a:ln>
            <a:noFill/>
          </a:ln>
        </p:spPr>
      </p:pic>
      <p:pic>
        <p:nvPicPr>
          <p:cNvPr id="126" name="Google Shape;126;p14" descr="A picture containing screen, monitor, television, sign&#10;&#10;Description automatically generated">
            <a:hlinkClick r:id="rId20" action="ppaction://hlinksldjump"/>
          </p:cNvPr>
          <p:cNvPicPr preferRelativeResize="0"/>
          <p:nvPr/>
        </p:nvPicPr>
        <p:blipFill rotWithShape="1">
          <a:blip r:embed="rId21">
            <a:alphaModFix/>
          </a:blip>
          <a:srcRect r="5758"/>
          <a:stretch/>
        </p:blipFill>
        <p:spPr>
          <a:xfrm>
            <a:off x="7404339" y="3423667"/>
            <a:ext cx="2091156" cy="1160517"/>
          </a:xfrm>
          <a:prstGeom prst="rect">
            <a:avLst/>
          </a:prstGeom>
          <a:noFill/>
          <a:ln>
            <a:noFill/>
          </a:ln>
        </p:spPr>
      </p:pic>
      <p:pic>
        <p:nvPicPr>
          <p:cNvPr id="127" name="Google Shape;127;p14" descr="A picture containing person, man, front, sitting&#10;&#10;Description automatically generated">
            <a:hlinkClick r:id="rId22" action="ppaction://hlinksldjump"/>
          </p:cNvPr>
          <p:cNvPicPr preferRelativeResize="0"/>
          <p:nvPr/>
        </p:nvPicPr>
        <p:blipFill rotWithShape="1">
          <a:blip r:embed="rId23">
            <a:alphaModFix/>
          </a:blip>
          <a:srcRect l="5404" t="14273" r="9611"/>
          <a:stretch/>
        </p:blipFill>
        <p:spPr>
          <a:xfrm>
            <a:off x="9774649" y="3429000"/>
            <a:ext cx="2100938" cy="1160517"/>
          </a:xfrm>
          <a:prstGeom prst="rect">
            <a:avLst/>
          </a:prstGeom>
          <a:noFill/>
          <a:ln>
            <a:noFill/>
          </a:ln>
        </p:spPr>
      </p:pic>
      <p:sp>
        <p:nvSpPr>
          <p:cNvPr id="128" name="Google Shape;128;p14"/>
          <p:cNvSpPr txBox="1"/>
          <p:nvPr/>
        </p:nvSpPr>
        <p:spPr>
          <a:xfrm>
            <a:off x="9760865" y="3421117"/>
            <a:ext cx="847500" cy="338700"/>
          </a:xfrm>
          <a:prstGeom prst="rect">
            <a:avLst/>
          </a:prstGeom>
          <a:solidFill>
            <a:srgbClr val="0020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FFFFFF"/>
                </a:solidFill>
                <a:latin typeface="Calibri"/>
                <a:ea typeface="Calibri"/>
                <a:cs typeface="Calibri"/>
                <a:sym typeface="Calibri"/>
              </a:rPr>
              <a:t>Aladdin</a:t>
            </a:r>
            <a:endParaRPr/>
          </a:p>
        </p:txBody>
      </p:sp>
      <p:pic>
        <p:nvPicPr>
          <p:cNvPr id="129" name="Google Shape;129;p14">
            <a:hlinkClick r:id="rId24" action="ppaction://hlinksldjump"/>
          </p:cNvPr>
          <p:cNvPicPr preferRelativeResize="0"/>
          <p:nvPr/>
        </p:nvPicPr>
        <p:blipFill>
          <a:blip r:embed="rId25">
            <a:alphaModFix/>
          </a:blip>
          <a:stretch>
            <a:fillRect/>
          </a:stretch>
        </p:blipFill>
        <p:spPr>
          <a:xfrm>
            <a:off x="334325" y="5157467"/>
            <a:ext cx="2067675" cy="1181876"/>
          </a:xfrm>
          <a:prstGeom prst="rect">
            <a:avLst/>
          </a:prstGeom>
          <a:noFill/>
          <a:ln>
            <a:noFill/>
          </a:ln>
        </p:spPr>
      </p:pic>
      <p:pic>
        <p:nvPicPr>
          <p:cNvPr id="130" name="Google Shape;130;p14">
            <a:hlinkClick r:id="rId26" action="ppaction://hlinksldjump"/>
          </p:cNvPr>
          <p:cNvPicPr preferRelativeResize="0"/>
          <p:nvPr/>
        </p:nvPicPr>
        <p:blipFill>
          <a:blip r:embed="rId27">
            <a:alphaModFix/>
          </a:blip>
          <a:stretch>
            <a:fillRect/>
          </a:stretch>
        </p:blipFill>
        <p:spPr>
          <a:xfrm>
            <a:off x="2672631" y="5157467"/>
            <a:ext cx="2125226" cy="1211608"/>
          </a:xfrm>
          <a:prstGeom prst="rect">
            <a:avLst/>
          </a:prstGeom>
          <a:noFill/>
          <a:ln>
            <a:noFill/>
          </a:ln>
        </p:spPr>
      </p:pic>
      <p:pic>
        <p:nvPicPr>
          <p:cNvPr id="131" name="Google Shape;131;p14">
            <a:hlinkClick r:id="rId28" action="ppaction://hlinksldjump"/>
          </p:cNvPr>
          <p:cNvPicPr preferRelativeResize="0"/>
          <p:nvPr/>
        </p:nvPicPr>
        <p:blipFill rotWithShape="1">
          <a:blip r:embed="rId29">
            <a:alphaModFix/>
          </a:blip>
          <a:srcRect l="2458" r="2239"/>
          <a:stretch/>
        </p:blipFill>
        <p:spPr>
          <a:xfrm>
            <a:off x="5068489" y="5163555"/>
            <a:ext cx="2147699" cy="1250870"/>
          </a:xfrm>
          <a:prstGeom prst="rect">
            <a:avLst/>
          </a:prstGeom>
          <a:noFill/>
          <a:ln>
            <a:noFill/>
          </a:ln>
        </p:spPr>
      </p:pic>
      <p:pic>
        <p:nvPicPr>
          <p:cNvPr id="132" name="Google Shape;132;p14">
            <a:hlinkClick r:id="rId30" action="ppaction://hlinksldjump"/>
          </p:cNvPr>
          <p:cNvPicPr preferRelativeResize="0"/>
          <p:nvPr/>
        </p:nvPicPr>
        <p:blipFill rotWithShape="1">
          <a:blip r:embed="rId31">
            <a:alphaModFix/>
          </a:blip>
          <a:srcRect l="3602" r="3322"/>
          <a:stretch/>
        </p:blipFill>
        <p:spPr>
          <a:xfrm>
            <a:off x="7486819" y="5157467"/>
            <a:ext cx="2067674" cy="1211600"/>
          </a:xfrm>
          <a:prstGeom prst="rect">
            <a:avLst/>
          </a:prstGeom>
          <a:noFill/>
          <a:ln>
            <a:noFill/>
          </a:ln>
        </p:spPr>
      </p:pic>
      <p:pic>
        <p:nvPicPr>
          <p:cNvPr id="133" name="Google Shape;133;p14">
            <a:hlinkClick r:id="rId32" action="ppaction://hlinksldjump"/>
          </p:cNvPr>
          <p:cNvPicPr preferRelativeResize="0"/>
          <p:nvPr/>
        </p:nvPicPr>
        <p:blipFill rotWithShape="1">
          <a:blip r:embed="rId33">
            <a:alphaModFix/>
          </a:blip>
          <a:srcRect l="4346" r="2587"/>
          <a:stretch/>
        </p:blipFill>
        <p:spPr>
          <a:xfrm>
            <a:off x="9825125" y="5157467"/>
            <a:ext cx="2067676" cy="1241225"/>
          </a:xfrm>
          <a:prstGeom prst="rect">
            <a:avLst/>
          </a:prstGeom>
          <a:noFill/>
          <a:ln>
            <a:noFill/>
          </a:ln>
        </p:spPr>
      </p:pic>
      <p:sp>
        <p:nvSpPr>
          <p:cNvPr id="134" name="Google Shape;134;p14"/>
          <p:cNvSpPr/>
          <p:nvPr/>
        </p:nvSpPr>
        <p:spPr>
          <a:xfrm>
            <a:off x="287725" y="4717800"/>
            <a:ext cx="3776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entury Gothic"/>
                <a:ea typeface="Century Gothic"/>
                <a:cs typeface="Century Gothic"/>
                <a:sym typeface="Century Gothic"/>
              </a:rPr>
              <a:t>Let’s Dance - Ben Pirillo</a:t>
            </a:r>
            <a:endParaRPr sz="1800" b="1">
              <a:solidFill>
                <a:schemeClr val="lt1"/>
              </a:solidFill>
              <a:latin typeface="Calibri"/>
              <a:ea typeface="Calibri"/>
              <a:cs typeface="Calibri"/>
              <a:sym typeface="Calibri"/>
            </a:endParaRPr>
          </a:p>
        </p:txBody>
      </p:sp>
      <p:sp>
        <p:nvSpPr>
          <p:cNvPr id="135" name="Google Shape;135;p14"/>
          <p:cNvSpPr/>
          <p:nvPr/>
        </p:nvSpPr>
        <p:spPr>
          <a:xfrm>
            <a:off x="9014500" y="6466875"/>
            <a:ext cx="1744800" cy="276900"/>
          </a:xfrm>
          <a:prstGeom prst="roundRect">
            <a:avLst>
              <a:gd name="adj" fmla="val 16667"/>
            </a:avLst>
          </a:prstGeom>
          <a:solidFill>
            <a:srgbClr val="00FF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a:latin typeface="Bowlby One SC"/>
                <a:ea typeface="Bowlby One SC"/>
                <a:cs typeface="Bowlby One SC"/>
                <a:sym typeface="Bowlby One SC"/>
              </a:rPr>
              <a:t>Click for more!</a:t>
            </a:r>
            <a:endParaRPr sz="1300">
              <a:latin typeface="Bowlby One SC"/>
              <a:ea typeface="Bowlby One SC"/>
              <a:cs typeface="Bowlby One SC"/>
              <a:sym typeface="Bowlby One SC"/>
            </a:endParaRPr>
          </a:p>
        </p:txBody>
      </p:sp>
      <p:sp>
        <p:nvSpPr>
          <p:cNvPr id="136" name="Google Shape;136;p14"/>
          <p:cNvSpPr/>
          <p:nvPr/>
        </p:nvSpPr>
        <p:spPr>
          <a:xfrm>
            <a:off x="10908050" y="6466875"/>
            <a:ext cx="904200" cy="276900"/>
          </a:xfrm>
          <a:prstGeom prst="rightArrow">
            <a:avLst>
              <a:gd name="adj1" fmla="val 50000"/>
              <a:gd name="adj2" fmla="val 50000"/>
            </a:avLst>
          </a:prstGeom>
          <a:solidFill>
            <a:srgbClr val="00FF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3473225" y="145450"/>
            <a:ext cx="72231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entury Gothic"/>
                <a:ea typeface="Century Gothic"/>
                <a:cs typeface="Century Gothic"/>
                <a:sym typeface="Century Gothic"/>
              </a:rPr>
              <a:t>Daily physical activity is very important to help keep a healthy mind and body during this difficult</a:t>
            </a:r>
            <a:r>
              <a:rPr lang="en-US"/>
              <a:t> </a:t>
            </a:r>
            <a:r>
              <a:rPr lang="en-US" sz="1400">
                <a:solidFill>
                  <a:schemeClr val="lt1"/>
                </a:solidFill>
                <a:latin typeface="Century Gothic"/>
                <a:ea typeface="Century Gothic"/>
                <a:cs typeface="Century Gothic"/>
                <a:sym typeface="Century Gothic"/>
              </a:rPr>
              <a:t>time. Click on an image below to try a workout. </a:t>
            </a:r>
            <a:endParaRPr/>
          </a:p>
          <a:p>
            <a:pPr marL="0" marR="0" lvl="0" indent="0" algn="l" rtl="0">
              <a:spcBef>
                <a:spcPts val="0"/>
              </a:spcBef>
              <a:spcAft>
                <a:spcPts val="0"/>
              </a:spcAft>
              <a:buNone/>
            </a:pPr>
            <a:endParaRPr sz="1400">
              <a:solidFill>
                <a:schemeClr val="lt1"/>
              </a:solidFill>
              <a:latin typeface="Century Gothic"/>
              <a:ea typeface="Century Gothic"/>
              <a:cs typeface="Century Gothic"/>
              <a:sym typeface="Century Gothic"/>
            </a:endParaRPr>
          </a:p>
          <a:p>
            <a:pPr marL="457200" marR="0" lvl="0" indent="457200" algn="ctr" rtl="0">
              <a:spcBef>
                <a:spcPts val="0"/>
              </a:spcBef>
              <a:spcAft>
                <a:spcPts val="0"/>
              </a:spcAft>
              <a:buNone/>
            </a:pPr>
            <a:r>
              <a:rPr lang="en-US" sz="1400" b="1">
                <a:solidFill>
                  <a:schemeClr val="lt1"/>
                </a:solidFill>
                <a:latin typeface="Century Gothic"/>
                <a:ea typeface="Century Gothic"/>
                <a:cs typeface="Century Gothic"/>
                <a:sym typeface="Century Gothic"/>
              </a:rPr>
              <a:t>Healthy body = healthy mind </a:t>
            </a:r>
            <a:endParaRPr sz="1400" b="1">
              <a:solidFill>
                <a:schemeClr val="lt1"/>
              </a:solidFill>
              <a:latin typeface="Calibri"/>
              <a:ea typeface="Calibri"/>
              <a:cs typeface="Calibri"/>
              <a:sym typeface="Calibri"/>
            </a:endParaRPr>
          </a:p>
        </p:txBody>
      </p:sp>
      <p:pic>
        <p:nvPicPr>
          <p:cNvPr id="138" name="Google Shape;138;p14">
            <a:hlinkClick r:id="rId34"/>
          </p:cNvPr>
          <p:cNvPicPr preferRelativeResize="0"/>
          <p:nvPr/>
        </p:nvPicPr>
        <p:blipFill>
          <a:blip r:embed="rId35">
            <a:alphaModFix/>
          </a:blip>
          <a:stretch>
            <a:fillRect/>
          </a:stretch>
        </p:blipFill>
        <p:spPr>
          <a:xfrm>
            <a:off x="57250" y="6409725"/>
            <a:ext cx="904200" cy="369300"/>
          </a:xfrm>
          <a:prstGeom prst="rect">
            <a:avLst/>
          </a:prstGeom>
          <a:noFill/>
          <a:ln>
            <a:noFill/>
          </a:ln>
        </p:spPr>
      </p:pic>
      <p:pic>
        <p:nvPicPr>
          <p:cNvPr id="139" name="Google Shape;139;p14"/>
          <p:cNvPicPr preferRelativeResize="0"/>
          <p:nvPr/>
        </p:nvPicPr>
        <p:blipFill>
          <a:blip r:embed="rId36">
            <a:alphaModFix/>
          </a:blip>
          <a:stretch>
            <a:fillRect/>
          </a:stretch>
        </p:blipFill>
        <p:spPr>
          <a:xfrm flipH="1">
            <a:off x="3008200" y="510263"/>
            <a:ext cx="1139250" cy="1189325"/>
          </a:xfrm>
          <a:prstGeom prst="rect">
            <a:avLst/>
          </a:prstGeom>
          <a:noFill/>
          <a:ln>
            <a:noFill/>
          </a:ln>
        </p:spPr>
      </p:pic>
      <p:pic>
        <p:nvPicPr>
          <p:cNvPr id="140" name="Google Shape;140;p14"/>
          <p:cNvPicPr preferRelativeResize="0"/>
          <p:nvPr/>
        </p:nvPicPr>
        <p:blipFill>
          <a:blip r:embed="rId37">
            <a:alphaModFix/>
          </a:blip>
          <a:stretch>
            <a:fillRect/>
          </a:stretch>
        </p:blipFill>
        <p:spPr>
          <a:xfrm>
            <a:off x="4981625" y="667300"/>
            <a:ext cx="1139250" cy="1139250"/>
          </a:xfrm>
          <a:prstGeom prst="rect">
            <a:avLst/>
          </a:prstGeom>
          <a:noFill/>
          <a:ln>
            <a:noFill/>
          </a:ln>
        </p:spPr>
      </p:pic>
      <p:pic>
        <p:nvPicPr>
          <p:cNvPr id="141" name="Google Shape;141;p14"/>
          <p:cNvPicPr preferRelativeResize="0"/>
          <p:nvPr/>
        </p:nvPicPr>
        <p:blipFill>
          <a:blip r:embed="rId38">
            <a:alphaModFix/>
          </a:blip>
          <a:stretch>
            <a:fillRect/>
          </a:stretch>
        </p:blipFill>
        <p:spPr>
          <a:xfrm>
            <a:off x="6820250" y="1015775"/>
            <a:ext cx="954025" cy="706100"/>
          </a:xfrm>
          <a:prstGeom prst="rect">
            <a:avLst/>
          </a:prstGeom>
          <a:noFill/>
          <a:ln>
            <a:noFill/>
          </a:ln>
        </p:spPr>
      </p:pic>
      <p:pic>
        <p:nvPicPr>
          <p:cNvPr id="142" name="Google Shape;142;p14"/>
          <p:cNvPicPr preferRelativeResize="0"/>
          <p:nvPr/>
        </p:nvPicPr>
        <p:blipFill>
          <a:blip r:embed="rId39">
            <a:alphaModFix/>
          </a:blip>
          <a:stretch>
            <a:fillRect/>
          </a:stretch>
        </p:blipFill>
        <p:spPr>
          <a:xfrm>
            <a:off x="9014500" y="531638"/>
            <a:ext cx="1209525" cy="1146600"/>
          </a:xfrm>
          <a:prstGeom prst="rect">
            <a:avLst/>
          </a:prstGeom>
          <a:noFill/>
          <a:ln>
            <a:noFill/>
          </a:ln>
        </p:spPr>
      </p:pic>
      <p:pic>
        <p:nvPicPr>
          <p:cNvPr id="143" name="Google Shape;143;p14"/>
          <p:cNvPicPr preferRelativeResize="0"/>
          <p:nvPr/>
        </p:nvPicPr>
        <p:blipFill>
          <a:blip r:embed="rId40">
            <a:alphaModFix/>
          </a:blip>
          <a:stretch>
            <a:fillRect/>
          </a:stretch>
        </p:blipFill>
        <p:spPr>
          <a:xfrm>
            <a:off x="10608375" y="252920"/>
            <a:ext cx="1286375" cy="1286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2" descr="This is a redo of my older Just Dance 2014 video for Ghostbusters. This time I decided to play it on my PS4 and use the PlayStation camera to do this Dance. I actually ended doing pretty good for my first try.&#10;Friend on Facebook:&#10;http://www.facebook.com/brian.finney.73?ref=tn_tnmn&#10;Follow on Twitter:&#10;https://twitter.com/Brianjf1990&#10;Friend on PSN: Brianjf1990" title="Just Dance 2014 - Ghostbusters (Classic 5 Stars) PS4">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68" name="Google Shape;268;p32">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69" name="Google Shape;269;p32"/>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3" descr="My second fanmade is available right now for you to watch! The idea for this fanmade came before they even announced that Old Town Road was officially coming to Just Dance 2020, and I'm very happy with this final result! I wanted to create something funky, fun and good to dance to, and I hope you liked it!&#10;&#10;Support the channel: https://www.patreon.com/arthurvideosong&#10;&#10;PRODUCTION CREW:&#10;Planning and production of the background and pictograms: Arthur Soares e Thyago Alves&#10;Coach coloring: Arthur Soares e Silas Nascimento&#10;Choreograph: Edison Cake&#10;Coach: João Victor&#10;&#10;This fanmade is my and my team's creation and is not available on the Ubisoft game Just Dance. All the visual content presented on this video belongs exclusively to ArthurVideoSong, and reuploads without any type of transformation is not authorized.&#10;Contact: contato@arthurvideosong.com&#10;&#10;Follow me on my social networks! &#10;Twitter: https://twitter.com/arthurfelipebr&#10;Facebook: https://www.facebook.com/ArthurVideoSong/&#10;Instagram: https://www.instagram.com/arthurfelipebr/" title="Just Dance 2020: Old Town Road (Remix) by Lil Nas X Ft. Billy Ray Cyrus | ArthurVideoSong Fanmade">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75" name="Google Shape;275;p33">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76" name="Google Shape;276;p33"/>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34" descr="1# Dance game in the whole world!&#10;Today we bring you the one of the hottest track's on the game.&#10;Happy by Pharrell Williams!&#10;Just Dance Now from Just Dance 2015&#10;Go on and dance! : justdancenow.com Subscribe to us!: http://bit.ly/JustDanceNowSubscribe&#10;Check out our playlists!&#10;2 Tracks: http://bit.ly/2TracksJDN&#10;4 Tracks: http://bit.ly/4TracksJDN&#10;2014 Tracks: http://bit.ly/2014TracksJDN&#10;2015 Tracks: http://bit.ly/2015TracksJDN&#10;2016 Tracks: http://bit.ly/2016TracksJDN&#10;2017 Tracks: http://bit.ly/2017TracksJDN&#10;DLC Tracks: http://bit.ly/DLCTracksJDN" title="Just Dance Now - Happy by Pharrell Williams">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82" name="Google Shape;282;p34">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83" name="Google Shape;283;p34"/>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35" title="Spread Love - Rony Gratereaut and The Zumba® Kids">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289" name="Google Shape;289;p35">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90" name="Google Shape;290;p35"/>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6" descr="First Lady Michelle Obama celebrated the 4th anniversary of the #LetsMove campaign by rocking out with @Mario Lopez at a Zumba Kids class! Here's a little #zumbakids inspiration to get your little ones moving. #letsmove #dancebreak #zumbakids" title="Zumba Kids">
            <a:hlinkClick r:id="rId3"/>
          </p:cNvPr>
          <p:cNvPicPr preferRelativeResize="0"/>
          <p:nvPr/>
        </p:nvPicPr>
        <p:blipFill>
          <a:blip r:embed="rId4">
            <a:alphaModFix/>
          </a:blip>
          <a:stretch>
            <a:fillRect/>
          </a:stretch>
        </p:blipFill>
        <p:spPr>
          <a:xfrm>
            <a:off x="1524000" y="0"/>
            <a:ext cx="9144000" cy="6858000"/>
          </a:xfrm>
          <a:prstGeom prst="rect">
            <a:avLst/>
          </a:prstGeom>
          <a:noFill/>
          <a:ln>
            <a:noFill/>
          </a:ln>
        </p:spPr>
      </p:pic>
      <p:pic>
        <p:nvPicPr>
          <p:cNvPr id="296" name="Google Shape;296;p36">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297" name="Google Shape;297;p36"/>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7" descr="THE FORTNITE DANCE WORKOUT.&#10;&#10;With Fortnite taking over the world, I'm giving kids and adults the chance to be part of the game. It's time to put down your controllers and get your dance game on.&#10;&#10;Follow DRIFT as he takes you through each dance.&#10;You need no equipment at all, just a timer and a little space! Every dance lasts 30secs with 10secs rest between dances and 1min rest between rounds 👌🏼 try to do 4 rounds if you can.&#10;&#10;Your Dances are...&#10;&#10;1 - BEST MATES - 30secs &#10;2 - TWIST - 30secs &#10;3 - INFINITE DAB - 30secs &#10;4 - WIGGLE - 30secs &#10;5 - JUBILATION - 30secs&#10;6 - RIDE THE PONY - 30secs &#10;7 - TAKE THE L - 30secs &#10;&#10;If you take it on, Take a picture or video and tag @glennhigginsfitness on instagram or @GH__fitness on twitter and I'll repost it 📸👌🏼 Plus be sure to click the link in the bio and subscribe to my @youtube channel for loads more kids  workouts 👍🏼 Good luck 😉 &#10;#GHFitness #workout #exercise #training #goals #cleaneating #legworkout #personaltrainer #physed #motivation #kids #hiit #healthy #gluteworkout #gym #gymmotivation #fitfam #fitspo #fitness #kidsworkout #absworkout #cardio #abs #workoutvideo #crossfit #gains #weightloss #fitfamuk #fortnite #game" title="The Fortnite Dance Workout">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303" name="Google Shape;303;p37">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304" name="Google Shape;304;p37"/>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8" descr="Learn choreography from the award-winning Broadway musical, THE LION KING.&#10;&#10;Disney on Broadway's wellness and fitness program “Get Up and Go” promotes fun ways that kids can lead healthier lifestyles through dance, inspired by our Broadway shows and award winning choreography. &#10;&#10;Get Tickets: http://www.lionking.com/tickets&#10;&#10;Subscribe to Disney on Broadway: http://www.youtube.com/DisneyOnBroadway&#10;&#10;THE LION KING continues ascendant as one of the most popular stage musicals in the world, with a worldwide gross exceeds that of any film, Broadway show or other entertainment title in box office history. Winner of six 1998 Tony Awards, including Best Musical, The LION KING has also earned more than 70 major arts awards in America and worldwide. The show’s director, costume designer and mask co-designer Julie Taymor continues to play an integral part in the show’s ongoing success, and holds the honor of the first woman to win a Tony Award for Direction of a Musical." title="THE LION KING Dance Tutorial: Get Up And Go">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310" name="Google Shape;310;p38">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311" name="Google Shape;311;p38"/>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9" descr="Learn choreography from &quot;Arabian Nights&quot;, taught by the Broadway cast. &#10;&#10;Disclaimer: The modified choreography featured in this video is intended to encourage active lifestyles through dance. It is important to pay attention, be aware of your surroundings and your body and be sure to consult your physician before taking part in any physical activity. The choreography performed in this video is executed by trained dance professionals. Children under the age of 12 should not participate without adult supervision. Children under the age of 18 should get parental permission before attempting the choreography presented in this video." title="&quot;Arabian Nights&quot; Dance Tutorial - ALADDIN on Broadway">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sp>
        <p:nvSpPr>
          <p:cNvPr id="317" name="Google Shape;317;p39"/>
          <p:cNvSpPr txBox="1"/>
          <p:nvPr/>
        </p:nvSpPr>
        <p:spPr>
          <a:xfrm>
            <a:off x="1703325" y="836325"/>
            <a:ext cx="1284900" cy="508500"/>
          </a:xfrm>
          <a:prstGeom prst="rect">
            <a:avLst/>
          </a:prstGeom>
          <a:solidFill>
            <a:srgbClr val="00206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a:solidFill>
                  <a:schemeClr val="lt1"/>
                </a:solidFill>
                <a:latin typeface="Calibri"/>
                <a:ea typeface="Calibri"/>
                <a:cs typeface="Calibri"/>
                <a:sym typeface="Calibri"/>
              </a:rPr>
              <a:t>Aladdin</a:t>
            </a:r>
            <a:endParaRPr sz="2400"/>
          </a:p>
        </p:txBody>
      </p:sp>
      <p:pic>
        <p:nvPicPr>
          <p:cNvPr id="318" name="Google Shape;318;p39">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319" name="Google Shape;319;p39"/>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0">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25" name="Google Shape;325;p40"/>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26" name="Google Shape;326;p40" descr="Website - http://www.teachphysed.weebly.com&#10;gepetto652@gmail.com / http://twitter.com/CoachPirillo&#10;&#10;Did you subscribe, comment, like or share this video yet?  If not what are you waiting for, you can do it!  Thanks for those of you who have already done it." title="Let's Dance - Sing">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1">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32" name="Google Shape;332;p41"/>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33" name="Google Shape;333;p41" descr="Follow along to Kidz Bop 33 song &quot;Can't Stop The Feeling&quot;.&#10;&#10;Website - http://www.teachphysed.weebly.com&#10;gepetto652@gmail.com / http://twitter.com/CoachPirillo&#10;&#10;Did you subscribe, comment, like or share this video yet?  If not what are you waiting for, you can do it!  Thanks for those of you who have already done it." title="Let's Dance - Can't Stop The Feeling">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5" descr="It's time to help Batman take on the villains of Gotham City once again! Train along with The Dark Knight himself on the rooftops of The Gotham Police Department, and get yourselves crime fighting ready!&#10;&#10;Just click play and follow along with the Caped Crusader and get yourself ready to protect the streets of Gotham.&#10;&#10;You have 30secs work and 10secs rest. Perform these 6 exercises twice round.&#10;&#10;Your Exercises :-&#10;SCARECROW STRIKES - 30sec&#10;COBBLEPOT KICKS - 30secs&#10;BANE  BLASTS - 30secs&#10;COBBLEPOT KICKS - 30secs&#10;PENNYWORTH PUNCHES - 30secs&#10;GRAYSON GRAPPLE - 30secs&#10;&#10;&#10;&#10;If you take it on, Take a picture or video and tag @glennhigginsfitness (INSTAGRAM) and  @GH__FITNESS (TWITTER) and I'll repost it 📸👌🏼 &#10;Plus be sure to click the subscribe button to get all the latest GetKidsMoving Content! 👍🏼 Good luck 😉 &#10; #STAYHOME #KIDSWORKOUT #GETKIDSMOVING #SUPERHERO #BATMAN" title="The Batman Kids Workout">
            <a:hlinkClick r:id="rId3"/>
          </p:cNvPr>
          <p:cNvPicPr preferRelativeResize="0"/>
          <p:nvPr/>
        </p:nvPicPr>
        <p:blipFill>
          <a:blip r:embed="rId4">
            <a:alphaModFix/>
          </a:blip>
          <a:stretch>
            <a:fillRect/>
          </a:stretch>
        </p:blipFill>
        <p:spPr>
          <a:xfrm>
            <a:off x="1703323" y="-2"/>
            <a:ext cx="9144000" cy="6858000"/>
          </a:xfrm>
          <a:prstGeom prst="rect">
            <a:avLst/>
          </a:prstGeom>
          <a:noFill/>
          <a:ln>
            <a:noFill/>
          </a:ln>
        </p:spPr>
      </p:pic>
      <p:pic>
        <p:nvPicPr>
          <p:cNvPr id="149" name="Google Shape;149;p15">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50" name="Google Shape;150;p15"/>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42">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39" name="Google Shape;339;p42"/>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40" name="Google Shape;340;p42" descr="Website - http://www.teachphysed.weebly.com&#10;gepetto652@gmail.com / http://twitter.com/CoachPirillo&#10;&#10;Did you subscribe, comment, like or share this video yet?  If not what are you waiting for, you can do it!  Thanks for those of you who have already done it." title="Let's Dance - Party In The USA">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3">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46" name="Google Shape;346;p43"/>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47" name="Google Shape;347;p43" descr="Follow along with Kidz Bop 29 song &quot;Sugar&quot;&#10;&#10;Website - http://www.teachphysed.weebly.com&#10;gepetto652@gmail.com / http://twitter.com/CoachPirillo&#10;&#10;Did you subscribe, comment, like or share this video yet?  If not what are you waiting for, you can do it!  Thanks for those of you who have already done it." title="Let's Dance - Sugar">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4">
            <a:hlinkClick r:id="rId3" action="ppaction://hlinksldjump"/>
          </p:cNvPr>
          <p:cNvPicPr preferRelativeResize="0"/>
          <p:nvPr/>
        </p:nvPicPr>
        <p:blipFill>
          <a:blip r:embed="rId4">
            <a:alphaModFix/>
          </a:blip>
          <a:stretch>
            <a:fillRect/>
          </a:stretch>
        </p:blipFill>
        <p:spPr>
          <a:xfrm>
            <a:off x="174900" y="6116649"/>
            <a:ext cx="1528425" cy="550050"/>
          </a:xfrm>
          <a:prstGeom prst="rect">
            <a:avLst/>
          </a:prstGeom>
          <a:noFill/>
          <a:ln>
            <a:noFill/>
          </a:ln>
        </p:spPr>
      </p:pic>
      <p:sp>
        <p:nvSpPr>
          <p:cNvPr id="353" name="Google Shape;353;p44"/>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pic>
        <p:nvPicPr>
          <p:cNvPr id="354" name="Google Shape;354;p44" descr="Follow along to Kidz Bop 35 song &quot;Stay&quot;.&#10;&#10;Website - http://www.teachphysed.weebly.com&#10;gepetto652@gmail.com / http://twitter.com/CoachPirillo&#10;&#10;Did you subscribe, comment, like or share this video yet?  If not what are you waiting for, you can do it!  Thanks for those of you who have already done it." title="Let's Dance - Stay">
            <a:hlinkClick r:id="rId5"/>
          </p:cNvPr>
          <p:cNvPicPr preferRelativeResize="0"/>
          <p:nvPr/>
        </p:nvPicPr>
        <p:blipFill>
          <a:blip r:embed="rId6">
            <a:alphaModFix/>
          </a:blip>
          <a:stretch>
            <a:fillRect/>
          </a:stretch>
        </p:blipFill>
        <p:spPr>
          <a:xfrm>
            <a:off x="1703325" y="0"/>
            <a:ext cx="9144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6" descr="Hey Superheroes. I'm bringing you a brand new 'AVENGERS' TABATA workout.&#10;&#10;This new workout is the next instalment in ‘THE AVENGERS TRAINING ACADEMY' you get the chance to train just like one of THE AVENGERS. Just click play and follow along with THE MIGHTY AVENGERS and get yourself ready to help defeat THANOS and save the universe.&#10;&#10;You have 8 ROUNDS of 20secs work and 10secs rest between each round.&#10;Try to perform this workout 2-3 times this week and Get yourself ready to take on THANOS :)&#10;&#10;TABATA WORKOUT :-&#10;&#10;Your Exercises :-&#10;DRAX PUNCHES  - 20sec&#10;REST - 10secs&#10;SUPER SOLDIERS - 20secs&#10;REST - 10secs&#10;ASGARD SMASH - 20secs&#10;REST - 10secs&#10;INFINITY SQUATS - 20secs&#10;REST - 10secs&#10;HYDRA PUNCHES - 20secs&#10;REST - 10secs&#10;SPIDEY KICKS - 20secs&#10;REST - 10secs &#10;INFINITY JUMPS - 20secs&#10;REST - 10secs&#10;WAR MACHINES - 20secs&#10;&#10;If you take it on, Take a picture or video and tag @glennhigginsfitness (INSTAGRAM) and  @GH__FITNESS (TWITTER) and I'll repost it 📸👌🏼 &#10;Plus be sure to click the subscribe button to get all the latest GetKidsMoving Content! 👍🏼 Good luck 😉 &#10; #STAYHOME #KIDSWORKOUT #GETKIDSMOVING #SUPERHERO &#10;&#10;#stayathome #Avengers #Kidsworkout" title="'AVENGERS'  KIDS TABATA WORKOUT">
            <a:hlinkClick r:id="rId3"/>
          </p:cNvPr>
          <p:cNvPicPr preferRelativeResize="0"/>
          <p:nvPr/>
        </p:nvPicPr>
        <p:blipFill>
          <a:blip r:embed="rId4">
            <a:alphaModFix/>
          </a:blip>
          <a:stretch>
            <a:fillRect/>
          </a:stretch>
        </p:blipFill>
        <p:spPr>
          <a:xfrm>
            <a:off x="1703313" y="0"/>
            <a:ext cx="9144062" cy="6858000"/>
          </a:xfrm>
          <a:prstGeom prst="rect">
            <a:avLst/>
          </a:prstGeom>
          <a:noFill/>
          <a:ln>
            <a:noFill/>
          </a:ln>
        </p:spPr>
      </p:pic>
      <p:pic>
        <p:nvPicPr>
          <p:cNvPr id="156" name="Google Shape;156;p16">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57" name="Google Shape;157;p16"/>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7" descr="Marvel Studios' &quot;Avengers: Infinity War&quot; brings to the screen the ultimate, deadliest showdown of all time. The Avengers and their Super Hero allies must be willing to sacrifice all in an attempt to defeat the powerful Thanos before his blitz of devastation and ruin puts an end to the universe.&#10;&#10;In Homage to this exciting new release, I'm Bringing to you my very own ‘AVENGERS TRAINING ACADEMY’ Workout series.&#10;&#10;At ‘THE AVENGERS TRAINING ACADEMY' you get the chance to train just like one of THE AVENGERS. Just click play and follow along with your chosen superhero and get yourself ready to help save the universe.&#10;&#10;Set a timer to 30secs work and 10secs rest and perform these 5 exercises 4 times round with a 50secs rest in-between rounds.&#10;Try to perform this 2-3 times this week and Get yourself ready to take on THANOS :)&#10;&#10;SPIDER-MAN&#10;&#10;Your Exercises :-&#10;WEB SLINGERS  - 30sec&#10;SPIDEY KICKS - 30secs&#10;PARKER JUMPS - 30secs&#10;WALL CRAWLERS - 30secs&#10;VENOM SQUATS - 30secs &#10;&#10;For Bookings and Information: Blair@AlphadogMgmt.com&#10;&#10;If you take it on, Take a picture and tag @glennhigginsfitness and I'll repost that bad boy 📸👌🏼 Plus be sure to click the link in the bio and subscribe to my @youtube channel for loads more workouts 👍🏼 Good luck 😉 &#10;#GHFitness #workout #exercise #training #marvel #spiderman #legworkout #personaltrainer #lean #motivation #bodybuilding #hiit #healthy #gluteworkout #gym #gymmotivation #fitfam #fitspo #fitness #ripped #absworkout #cardio #superhero #avengers #crossfit #gains #weightloss #fitfamuk @cocopro #AVENGERS #AVENGERSINFINITYWAR #CAPTAINAMERICA" title="'AVENGERS TRAINING ACADEMY' - SPIDER-MAN HIIT WORKOUT">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63" name="Google Shape;163;p17">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64" name="Google Shape;164;p17"/>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8" descr="&quot;WAKANDA FOREVER!!&#10;&#10;It's Time for T'Challa to step up and help defeat Thanos.&#10;&#10;This new workout is the next instalment in ‘THE AVENGERS TRAINING ACADEMY' you get the chance to train just like one of THE AVENGERS. Just click play and follow along with THE BLACK PANTHER and get yourself ready to help save the universe.&#10;&#10;You have 30secs work and 10secs rest. Perform these 6 exercises 4 times round with a 50secs rest in-between rounds.&#10;&#10;BLACK PANTHER&#10;&#10;Your Exercises :-&#10;SHURI SWIPE  - 30sec&#10;T'CHALLA SPRINTS - 30secs&#10;OKOYE DRIVE - 30secs&#10;WAKANDA STRIKES - 30secs&#10;OKOYE DRIVE - 30secs&#10;PANTHER POUNCE - 30secs&#10;&#10;If you take it on, Take a picture or video and tag @glennhigginsfitness (INSTAGRAM) and  @GH__FITNESS (TWITTER) and I'll repost it 📸👌🏼 &#10;Plus be sure to click the subscribe button to get all the latest GetKidsMoving Content! 👍🏼 Good luck 😉 &#10; #STAYHOME #KIDSWORKOUT #GETKIDSMOVING #SUPERHERO &#10;&#10;#avengersendgame #physed #kidsfitness # workout #fitness #workout #greenscreen #vfx #superhero #avengers #avengersendgame&#10;&#10;&#10;For Bookings and Information: Blair@AlphadogMgmt.com" title="'THE BLACK PANTHER' Workout For Kids">
            <a:hlinkClick r:id="rId3"/>
          </p:cNvPr>
          <p:cNvPicPr preferRelativeResize="0"/>
          <p:nvPr/>
        </p:nvPicPr>
        <p:blipFill>
          <a:blip r:embed="rId4">
            <a:alphaModFix/>
          </a:blip>
          <a:stretch>
            <a:fillRect/>
          </a:stretch>
        </p:blipFill>
        <p:spPr>
          <a:xfrm>
            <a:off x="1524000" y="0"/>
            <a:ext cx="9144000" cy="6858000"/>
          </a:xfrm>
          <a:prstGeom prst="rect">
            <a:avLst/>
          </a:prstGeom>
          <a:noFill/>
          <a:ln>
            <a:noFill/>
          </a:ln>
        </p:spPr>
      </p:pic>
      <p:pic>
        <p:nvPicPr>
          <p:cNvPr id="170" name="Google Shape;170;p18">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71" name="Google Shape;171;p18"/>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9" descr="This new workout is the next instalment in ‘THE AVENGERS TRAINING ACADEMY' you get the chance to train just like one of THE AVENGERS. Just click play and follow along with your chosen superhero and get yourself ready to help defeat THANOS and save the universe.&#10;&#10;You have 30secs work and 10secs rest. Perform these 7 exercises 4 times round with a 50secs rest in-between rounds.&#10;Try to perform this 2-3 times this week and Get yourself ready to take on THANOS :)&#10;&#10;CAPTAIN AMERICA&#10;&#10;Your Exercises :-&#10;HYDRA BLASTS  - 30sec&#10;PEGGY PUNCHES - 30secs&#10;HYDRA BLASTS - 30secs&#10;INFINITY JUMPS - 30secs&#10;AVENGER STRIKES - 30secs&#10;SUPER SOLDIERS - 30secs&#10;AVENGER STRIKES - 30secs&#10;&#10;&#10;If you take it on, Take a picture or video and tag @glennhigginsfitness (INSTAGRAM) and  @GH__FITNESS (TWITTER) and I'll repost it 📸👌🏼 &#10;Plus be sure to click the subscribe button to get all the latest GetKidsMoving Content! 👍🏼 Good luck 😉 &#10; #STAYHOME #KIDSWORKOUT #GETKIDSMOVING #SUPERHERO &#10;&#10;#physed #kidsfitness #fitness #workout #greenscreen #vfx #superhero #avengers #avengersendgame" title="CAPTAIN AMERICA 'AVENGERS' KIDS WORKOUT">
            <a:hlinkClick r:id="rId3"/>
          </p:cNvPr>
          <p:cNvPicPr preferRelativeResize="0"/>
          <p:nvPr/>
        </p:nvPicPr>
        <p:blipFill>
          <a:blip r:embed="rId4">
            <a:alphaModFix/>
          </a:blip>
          <a:stretch>
            <a:fillRect/>
          </a:stretch>
        </p:blipFill>
        <p:spPr>
          <a:xfrm>
            <a:off x="1703313" y="0"/>
            <a:ext cx="9143983" cy="6858000"/>
          </a:xfrm>
          <a:prstGeom prst="rect">
            <a:avLst/>
          </a:prstGeom>
          <a:noFill/>
          <a:ln>
            <a:noFill/>
          </a:ln>
        </p:spPr>
      </p:pic>
      <p:pic>
        <p:nvPicPr>
          <p:cNvPr id="177" name="Google Shape;177;p19">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78" name="Google Shape;178;p19"/>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0" descr="Today I bring you a very magical HIIT Workout. Here I am on the grounds of Hogwarts taking you through a core workout.&#10;&#10;So Grab your wands and Mix up your training this week and Try my 'HARRY POTTER' Core Workout! 👊🏼. Showing that you really can do these workouts anywhere. &#10;&#10;You need no equipment at all, just a timer and a little space! Hit 4 rounds with minimal rest between exercises and 50secs rest between rounds 👌🏼 &#10;&#10;Your exercises are...&#10;&#10;- SNITCH CATCHES - 30secs &#10;- DOBBY CRUNCHES - 30secs &#10;- WEASLEY WIGGLES - 30secs &#10;- REMUS REACHES - 30secs &#10;- ALBUS AB KICKS - 30secs&#10;- DIAGON ABS - 30secs &#10;&#10;&#10;If you take it on, Take a picture or video and tag @glennhigginsfitness on instagram or @GH__fitness on twitter and I'll repost it 📸👌🏼 Plus be sure to click the link in the bio and subscribe to my @youtube channel for loads more workouts 👍🏼 Good luck 😉 &#10;#GHFitness #workout #exercise #training #goals #cleaneating #legworkout #personaltrainer #lean #motivation #bodybuilding #hiit #healthy #gluteworkout #gym #gymmotivation #fitfam #fitspo #fitness #harrypotter #absworkout #cardio #abs #workoutvideo #crossfit #gains #weightloss #fitfamuk" title="HARRY POTTER 'HOGWARTS' SCHOOL WORKOUT">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84" name="Google Shape;184;p20">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85" name="Google Shape;185;p20"/>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1" descr="Today I take you on a very magical trip to Diagon Alley, where I will take you through my 'Enchanted Spells' Workout. &#10;This is the next instalment of my #GETKIDSMOVING Series.&#10;&#10;So Kids grab your wands and lets do this! 👊🏼. &#10;&#10;All you need is a wand, and lots of energy young wizards! Hit 3 rounds with minimal rest between exercises and 50secs rest between rounds 👌🏼 &#10;&#10;Your exercises are...&#10;&#10;- EXPELLIARMUS - 30secs &#10;- LUMOS MAXIMA - 30secs &#10;- EXPELLIARMUS - 30secs &#10;- EVERTE STATUM - 30secs &#10;- EXPECTO PATRONUM - 30secs&#10;- EVERTE STATUM - 30secs &#10;&#10;WITH EVERY SPELL MAKE SURE YOU SHOUT IT OUT! 😁 #physed #kidsfitness #harrypotter #greenscreen" title="Harry Potter 'Enchanted Spells' Kids Workout">
            <a:hlinkClick r:id="rId3"/>
          </p:cNvPr>
          <p:cNvPicPr preferRelativeResize="0"/>
          <p:nvPr/>
        </p:nvPicPr>
        <p:blipFill>
          <a:blip r:embed="rId4">
            <a:alphaModFix/>
          </a:blip>
          <a:stretch>
            <a:fillRect/>
          </a:stretch>
        </p:blipFill>
        <p:spPr>
          <a:xfrm>
            <a:off x="1703325" y="0"/>
            <a:ext cx="9144000" cy="6858000"/>
          </a:xfrm>
          <a:prstGeom prst="rect">
            <a:avLst/>
          </a:prstGeom>
          <a:noFill/>
          <a:ln>
            <a:noFill/>
          </a:ln>
        </p:spPr>
      </p:pic>
      <p:pic>
        <p:nvPicPr>
          <p:cNvPr id="191" name="Google Shape;191;p21">
            <a:hlinkClick r:id="rId5" action="ppaction://hlinksldjump"/>
          </p:cNvPr>
          <p:cNvPicPr preferRelativeResize="0"/>
          <p:nvPr/>
        </p:nvPicPr>
        <p:blipFill>
          <a:blip r:embed="rId6">
            <a:alphaModFix/>
          </a:blip>
          <a:stretch>
            <a:fillRect/>
          </a:stretch>
        </p:blipFill>
        <p:spPr>
          <a:xfrm>
            <a:off x="174900" y="6116649"/>
            <a:ext cx="1528425" cy="550050"/>
          </a:xfrm>
          <a:prstGeom prst="rect">
            <a:avLst/>
          </a:prstGeom>
          <a:noFill/>
          <a:ln>
            <a:noFill/>
          </a:ln>
        </p:spPr>
      </p:pic>
      <p:sp>
        <p:nvSpPr>
          <p:cNvPr id="192" name="Google Shape;192;p21"/>
          <p:cNvSpPr/>
          <p:nvPr/>
        </p:nvSpPr>
        <p:spPr>
          <a:xfrm>
            <a:off x="298825" y="3526125"/>
            <a:ext cx="1105500" cy="2465100"/>
          </a:xfrm>
          <a:prstGeom prst="downArrow">
            <a:avLst>
              <a:gd name="adj1" fmla="val 31624"/>
              <a:gd name="adj2" fmla="val 50000"/>
            </a:avLst>
          </a:prstGeom>
          <a:solidFill>
            <a:srgbClr val="FFFFFF"/>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a:latin typeface="Holtwood One SC"/>
                <a:ea typeface="Holtwood One SC"/>
                <a:cs typeface="Holtwood One SC"/>
                <a:sym typeface="Holtwood One SC"/>
              </a:rPr>
              <a:t>RETURN </a:t>
            </a:r>
            <a:endParaRPr sz="1600">
              <a:latin typeface="Holtwood One SC"/>
              <a:ea typeface="Holtwood One SC"/>
              <a:cs typeface="Holtwood One SC"/>
              <a:sym typeface="Holtwood One SC"/>
            </a:endParaRPr>
          </a:p>
          <a:p>
            <a:pPr marL="0" lvl="0" indent="0" algn="ctr" rtl="0">
              <a:spcBef>
                <a:spcPts val="0"/>
              </a:spcBef>
              <a:spcAft>
                <a:spcPts val="0"/>
              </a:spcAft>
              <a:buNone/>
            </a:pPr>
            <a:endParaRPr sz="1600">
              <a:latin typeface="Holtwood One SC"/>
              <a:ea typeface="Holtwood One SC"/>
              <a:cs typeface="Holtwood One SC"/>
              <a:sym typeface="Holtwood One SC"/>
            </a:endParaRPr>
          </a:p>
          <a:p>
            <a:pPr marL="0" lvl="0" indent="0" algn="ctr" rtl="0">
              <a:spcBef>
                <a:spcPts val="0"/>
              </a:spcBef>
              <a:spcAft>
                <a:spcPts val="0"/>
              </a:spcAft>
              <a:buNone/>
            </a:pPr>
            <a:r>
              <a:rPr lang="en-US" sz="1600">
                <a:latin typeface="Holtwood One SC"/>
                <a:ea typeface="Holtwood One SC"/>
                <a:cs typeface="Holtwood One SC"/>
                <a:sym typeface="Holtwood One SC"/>
              </a:rPr>
              <a:t>TO</a:t>
            </a:r>
            <a:endParaRPr sz="1600">
              <a:latin typeface="Holtwood One SC"/>
              <a:ea typeface="Holtwood One SC"/>
              <a:cs typeface="Holtwood One SC"/>
              <a:sym typeface="Holtwood One SC"/>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Words>
  <Application>Microsoft Office PowerPoint</Application>
  <PresentationFormat>Widescreen</PresentationFormat>
  <Paragraphs>103</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Century Gothic</vt:lpstr>
      <vt:lpstr>Bowlby One SC</vt:lpstr>
      <vt:lpstr>Calibri</vt:lpstr>
      <vt:lpstr>Holtwood One SC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Gaudet, Melissa    (ASD-W)</cp:lastModifiedBy>
  <cp:revision>1</cp:revision>
  <dcterms:modified xsi:type="dcterms:W3CDTF">2020-12-01T19:22:06Z</dcterms:modified>
</cp:coreProperties>
</file>