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embeddedFontLst>
    <p:embeddedFont>
      <p:font typeface="Bowlby One SC" panose="020B0604020202020204" charset="0"/>
      <p:regular r:id="rId35"/>
    </p:embeddedFont>
    <p:embeddedFont>
      <p:font typeface="Calibri" panose="020F0502020204030204" pitchFamily="34" charset="0"/>
      <p:regular r:id="rId36"/>
      <p:bold r:id="rId37"/>
      <p:italic r:id="rId38"/>
      <p:boldItalic r:id="rId39"/>
    </p:embeddedFont>
    <p:embeddedFont>
      <p:font typeface="Century Gothic" panose="020B0502020202020204" pitchFamily="34" charset="0"/>
      <p:regular r:id="rId40"/>
      <p:bold r:id="rId41"/>
      <p:italic r:id="rId42"/>
      <p:boldItalic r:id="rId43"/>
    </p:embeddedFont>
    <p:embeddedFont>
      <p:font typeface="Holtwood One SC" panose="020B0604020202020204"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771ed0801b_0_2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771ed0801b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771ed0801b_0_2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771ed0801b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71ed0801b_0_2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771ed0801b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771ed0801b_0_2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771ed0801b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71ed0801b_0_2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71ed0801b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771ed0801b_0_2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771ed0801b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771ed0801b_0_2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771ed0801b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771ed0801b_0_2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771ed0801b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771ed0801b_0_2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771ed0801b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771ed0801b_0_2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771ed0801b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771ed0801b_0_2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771ed0801b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771ed0801b_0_2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771ed0801b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771ed0801b_0_2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771ed0801b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771ed0801b_0_25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771ed0801b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71ed0801b_0_26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71ed0801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771ed0801b_0_26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771ed0801b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771ed0801b_0_26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771ed0801b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771ed0801b_0_27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771ed0801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71ed0801b_0_4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71ed0801b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771ed0801b_0_4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771ed0801b_0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771ed0801b_0_19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771ed0801b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771ed0801b_0_4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771ed0801b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771ed0801b_0_4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771ed0801b_0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771ed0801b_0_4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771ed0801b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71ed0801b_0_20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71ed0801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71ed0801b_0_20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71ed0801b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71ed0801b_0_20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71ed0801b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771ed0801b_0_2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771ed0801b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71ed0801b_0_2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771ed0801b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771ed0801b_0_2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771ed0801b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png"/><Relationship Id="rId18" Type="http://schemas.openxmlformats.org/officeDocument/2006/relationships/slide" Target="slide9.xml"/><Relationship Id="rId26" Type="http://schemas.openxmlformats.org/officeDocument/2006/relationships/slide" Target="slide15.xml"/><Relationship Id="rId39" Type="http://schemas.openxmlformats.org/officeDocument/2006/relationships/image" Target="../media/image21.png"/><Relationship Id="rId21" Type="http://schemas.openxmlformats.org/officeDocument/2006/relationships/image" Target="../media/image10.png"/><Relationship Id="rId34" Type="http://schemas.openxmlformats.org/officeDocument/2006/relationships/hyperlink" Target="https://flipgrid.com/99b0e649" TargetMode="External"/><Relationship Id="rId7" Type="http://schemas.openxmlformats.org/officeDocument/2006/relationships/image" Target="../media/image3.png"/><Relationship Id="rId12" Type="http://schemas.openxmlformats.org/officeDocument/2006/relationships/slide" Target="slide7.xml"/><Relationship Id="rId17" Type="http://schemas.openxmlformats.org/officeDocument/2006/relationships/image" Target="../media/image8.png"/><Relationship Id="rId25" Type="http://schemas.openxmlformats.org/officeDocument/2006/relationships/image" Target="../media/image12.png"/><Relationship Id="rId33" Type="http://schemas.openxmlformats.org/officeDocument/2006/relationships/image" Target="../media/image16.png"/><Relationship Id="rId38"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slide" Target="slide10.xml"/><Relationship Id="rId20" Type="http://schemas.openxmlformats.org/officeDocument/2006/relationships/slide" Target="slide8.xm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image" Target="../media/image5.png"/><Relationship Id="rId24" Type="http://schemas.openxmlformats.org/officeDocument/2006/relationships/slide" Target="slide14.xml"/><Relationship Id="rId32" Type="http://schemas.openxmlformats.org/officeDocument/2006/relationships/slide" Target="slide13.xml"/><Relationship Id="rId37" Type="http://schemas.openxmlformats.org/officeDocument/2006/relationships/image" Target="../media/image19.png"/><Relationship Id="rId40" Type="http://schemas.openxmlformats.org/officeDocument/2006/relationships/image" Target="../media/image22.png"/><Relationship Id="rId5" Type="http://schemas.openxmlformats.org/officeDocument/2006/relationships/image" Target="../media/image2.png"/><Relationship Id="rId15" Type="http://schemas.openxmlformats.org/officeDocument/2006/relationships/image" Target="../media/image7.png"/><Relationship Id="rId23" Type="http://schemas.openxmlformats.org/officeDocument/2006/relationships/image" Target="../media/image11.png"/><Relationship Id="rId28" Type="http://schemas.openxmlformats.org/officeDocument/2006/relationships/slide" Target="slide16.xml"/><Relationship Id="rId36" Type="http://schemas.openxmlformats.org/officeDocument/2006/relationships/image" Target="../media/image18.png"/><Relationship Id="rId10" Type="http://schemas.openxmlformats.org/officeDocument/2006/relationships/slide" Target="slide3.xml"/><Relationship Id="rId19" Type="http://schemas.openxmlformats.org/officeDocument/2006/relationships/image" Target="../media/image9.png"/><Relationship Id="rId31" Type="http://schemas.openxmlformats.org/officeDocument/2006/relationships/image" Target="../media/image15.png"/><Relationship Id="rId4" Type="http://schemas.openxmlformats.org/officeDocument/2006/relationships/slide" Target="slide6.xml"/><Relationship Id="rId9" Type="http://schemas.openxmlformats.org/officeDocument/2006/relationships/image" Target="../media/image4.png"/><Relationship Id="rId14" Type="http://schemas.openxmlformats.org/officeDocument/2006/relationships/slide" Target="slide12.xml"/><Relationship Id="rId22" Type="http://schemas.openxmlformats.org/officeDocument/2006/relationships/slide" Target="slide11.xml"/><Relationship Id="rId27" Type="http://schemas.openxmlformats.org/officeDocument/2006/relationships/image" Target="../media/image13.png"/><Relationship Id="rId30" Type="http://schemas.openxmlformats.org/officeDocument/2006/relationships/slide" Target="slide17.xml"/><Relationship Id="rId35" Type="http://schemas.openxmlformats.org/officeDocument/2006/relationships/image" Target="../media/image17.png"/><Relationship Id="rId8" Type="http://schemas.openxmlformats.org/officeDocument/2006/relationships/slide" Target="slide4.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5.jpg"/><Relationship Id="rId5" Type="http://schemas.openxmlformats.org/officeDocument/2006/relationships/hyperlink" Target="http://www.youtube.com/watch?v=AZd8oJv6LlM"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hyperlink" Target="http://www.youtube.com/watch?v=2KETPR_XLv8"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7.jpg"/><Relationship Id="rId5" Type="http://schemas.openxmlformats.org/officeDocument/2006/relationships/hyperlink" Target="http://www.youtube.com/watch?v=AjGi70a526A" TargetMode="Externa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hyperlink" Target="http://www.youtube.com/watch?v=fTzXFPh6CPI" TargetMode="Externa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hyperlink" Target="http://www.youtube.com/watch?v=IVZuyjS7Iv4" TargetMode="Externa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0.jpg"/><Relationship Id="rId5" Type="http://schemas.openxmlformats.org/officeDocument/2006/relationships/hyperlink" Target="http://www.youtube.com/watch?v=KhfkYzUwYFk" TargetMode="Externa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1.jpg"/><Relationship Id="rId5" Type="http://schemas.openxmlformats.org/officeDocument/2006/relationships/hyperlink" Target="http://www.youtube.com/watch?v=3WnI4UNgSaY" TargetMode="Externa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2.jpg"/><Relationship Id="rId5" Type="http://schemas.openxmlformats.org/officeDocument/2006/relationships/hyperlink" Target="http://www.youtube.com/watch?v=7Li2qwdUsxU" TargetMode="Externa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Vnj9Ay6xmO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4.jpg"/><Relationship Id="rId5" Type="http://schemas.openxmlformats.org/officeDocument/2006/relationships/hyperlink" Target="http://www.youtube.com/watch?v=tg_ObDJEaGo"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slide" Target="slide25.xml"/><Relationship Id="rId26" Type="http://schemas.openxmlformats.org/officeDocument/2006/relationships/slide" Target="slide29.xml"/><Relationship Id="rId39" Type="http://schemas.openxmlformats.org/officeDocument/2006/relationships/image" Target="../media/image21.png"/><Relationship Id="rId21" Type="http://schemas.openxmlformats.org/officeDocument/2006/relationships/image" Target="../media/image31.png"/><Relationship Id="rId34" Type="http://schemas.openxmlformats.org/officeDocument/2006/relationships/hyperlink" Target="https://flipgrid.com/99b0e649" TargetMode="External"/><Relationship Id="rId7" Type="http://schemas.openxmlformats.org/officeDocument/2006/relationships/image" Target="../media/image24.png"/><Relationship Id="rId12" Type="http://schemas.openxmlformats.org/officeDocument/2006/relationships/slide" Target="slide18.xml"/><Relationship Id="rId17" Type="http://schemas.openxmlformats.org/officeDocument/2006/relationships/image" Target="../media/image29.png"/><Relationship Id="rId25" Type="http://schemas.openxmlformats.org/officeDocument/2006/relationships/image" Target="../media/image33.png"/><Relationship Id="rId33" Type="http://schemas.openxmlformats.org/officeDocument/2006/relationships/image" Target="../media/image37.png"/><Relationship Id="rId38"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slide" Target="slide24.xml"/><Relationship Id="rId20" Type="http://schemas.openxmlformats.org/officeDocument/2006/relationships/slide" Target="slide27.xml"/><Relationship Id="rId29"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image" Target="../media/image26.png"/><Relationship Id="rId24" Type="http://schemas.openxmlformats.org/officeDocument/2006/relationships/slide" Target="slide28.xml"/><Relationship Id="rId32" Type="http://schemas.openxmlformats.org/officeDocument/2006/relationships/slide" Target="slide32.xml"/><Relationship Id="rId37" Type="http://schemas.openxmlformats.org/officeDocument/2006/relationships/image" Target="../media/image19.png"/><Relationship Id="rId40" Type="http://schemas.openxmlformats.org/officeDocument/2006/relationships/image" Target="../media/image22.png"/><Relationship Id="rId5" Type="http://schemas.openxmlformats.org/officeDocument/2006/relationships/image" Target="../media/image23.png"/><Relationship Id="rId15" Type="http://schemas.openxmlformats.org/officeDocument/2006/relationships/image" Target="../media/image28.png"/><Relationship Id="rId23" Type="http://schemas.openxmlformats.org/officeDocument/2006/relationships/image" Target="../media/image32.png"/><Relationship Id="rId28" Type="http://schemas.openxmlformats.org/officeDocument/2006/relationships/slide" Target="slide30.xml"/><Relationship Id="rId36" Type="http://schemas.openxmlformats.org/officeDocument/2006/relationships/image" Target="../media/image18.png"/><Relationship Id="rId10" Type="http://schemas.openxmlformats.org/officeDocument/2006/relationships/slide" Target="slide19.xml"/><Relationship Id="rId19" Type="http://schemas.openxmlformats.org/officeDocument/2006/relationships/image" Target="../media/image30.png"/><Relationship Id="rId31" Type="http://schemas.openxmlformats.org/officeDocument/2006/relationships/image" Target="../media/image36.png"/><Relationship Id="rId4" Type="http://schemas.openxmlformats.org/officeDocument/2006/relationships/slide" Target="slide22.xml"/><Relationship Id="rId9" Type="http://schemas.openxmlformats.org/officeDocument/2006/relationships/image" Target="../media/image25.png"/><Relationship Id="rId14" Type="http://schemas.openxmlformats.org/officeDocument/2006/relationships/slide" Target="slide23.xml"/><Relationship Id="rId22" Type="http://schemas.openxmlformats.org/officeDocument/2006/relationships/slide" Target="slide26.xml"/><Relationship Id="rId27" Type="http://schemas.openxmlformats.org/officeDocument/2006/relationships/image" Target="../media/image34.png"/><Relationship Id="rId30" Type="http://schemas.openxmlformats.org/officeDocument/2006/relationships/slide" Target="slide31.xml"/><Relationship Id="rId35" Type="http://schemas.openxmlformats.org/officeDocument/2006/relationships/image" Target="../media/image17.png"/><Relationship Id="rId8" Type="http://schemas.openxmlformats.org/officeDocument/2006/relationships/slide" Target="slide2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5.jpg"/><Relationship Id="rId5" Type="http://schemas.openxmlformats.org/officeDocument/2006/relationships/hyperlink" Target="http://www.youtube.com/watch?v=31F0laJjyy8" TargetMode="Externa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6.jpg"/><Relationship Id="rId5" Type="http://schemas.openxmlformats.org/officeDocument/2006/relationships/hyperlink" Target="http://www.youtube.com/watch?v=8azbDwKekaE" TargetMode="Externa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7.jpg"/><Relationship Id="rId5" Type="http://schemas.openxmlformats.org/officeDocument/2006/relationships/hyperlink" Target="http://www.youtube.com/watch?v=6HygVJA6AgQ" TargetMode="Externa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8.jpg"/><Relationship Id="rId5" Type="http://schemas.openxmlformats.org/officeDocument/2006/relationships/hyperlink" Target="http://www.youtube.com/watch?v=WwapH400lrE" TargetMode="Externa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9.jpg"/><Relationship Id="rId5" Type="http://schemas.openxmlformats.org/officeDocument/2006/relationships/hyperlink" Target="http://www.youtube.com/watch?v=tF9-jLZNM10" TargetMode="Externa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0.jpg"/><Relationship Id="rId5" Type="http://schemas.openxmlformats.org/officeDocument/2006/relationships/hyperlink" Target="http://www.youtube.com/watch?v=vRuh9aBwUdM" TargetMode="Externa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1.jpg"/><Relationship Id="rId5" Type="http://schemas.openxmlformats.org/officeDocument/2006/relationships/hyperlink" Target="http://www.youtube.com/watch?v=7O25tfzZVL0" TargetMode="Externa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2.jpg"/><Relationship Id="rId5" Type="http://schemas.openxmlformats.org/officeDocument/2006/relationships/hyperlink" Target="http://www.youtube.com/watch?v=TM7IEtENjZY" TargetMode="Externa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3.jpg"/><Relationship Id="rId5" Type="http://schemas.openxmlformats.org/officeDocument/2006/relationships/hyperlink" Target="http://www.youtube.com/watch?v=OMRX_G-rNaY" TargetMode="Externa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4.jpg"/><Relationship Id="rId5" Type="http://schemas.openxmlformats.org/officeDocument/2006/relationships/hyperlink" Target="http://www.youtube.com/watch?v=0KbA8pFW3tg"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jAuhWjMRC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1.xml"/><Relationship Id="rId4" Type="http://schemas.openxmlformats.org/officeDocument/2006/relationships/image" Target="../media/image38.jpg"/></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5.jpg"/><Relationship Id="rId5" Type="http://schemas.openxmlformats.org/officeDocument/2006/relationships/hyperlink" Target="http://www.youtube.com/watch?v=mMHVEFWNLMc" TargetMode="Externa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6.jpg"/><Relationship Id="rId5" Type="http://schemas.openxmlformats.org/officeDocument/2006/relationships/hyperlink" Target="http://www.youtube.com/watch?v=L9ymkJK2QCU" TargetMode="Externa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7.jpg"/><Relationship Id="rId5" Type="http://schemas.openxmlformats.org/officeDocument/2006/relationships/hyperlink" Target="http://www.youtube.com/watch?v=2w4Ssp_oyRA"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bYpSP0tP5i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1.xml"/><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hsfheb5Uwd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1.xml"/><Relationship Id="rId4" Type="http://schemas.openxmlformats.org/officeDocument/2006/relationships/image" Target="../media/image40.jp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hm74B5VW-c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1.xml"/><Relationship Id="rId4" Type="http://schemas.openxmlformats.org/officeDocument/2006/relationships/image" Target="../media/image41.jp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9f_dt2XGrW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1.xml"/><Relationship Id="rId4" Type="http://schemas.openxmlformats.org/officeDocument/2006/relationships/image" Target="../media/image42.jpg"/></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hyperlink" Target="http://www.youtube.com/watch?v=TOdkm4lCRJU"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4.jpg"/><Relationship Id="rId5" Type="http://schemas.openxmlformats.org/officeDocument/2006/relationships/hyperlink" Target="http://www.youtube.com/watch?v=zy2i1hqwQD0"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287725" y="4763525"/>
            <a:ext cx="69411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Mindfulness and Feel Good Movement - Go Noodle</a:t>
            </a:r>
            <a:endParaRPr sz="1800" b="1">
              <a:solidFill>
                <a:schemeClr val="lt1"/>
              </a:solidFill>
              <a:latin typeface="Calibri"/>
              <a:ea typeface="Calibri"/>
              <a:cs typeface="Calibri"/>
              <a:sym typeface="Calibri"/>
            </a:endParaRPr>
          </a:p>
        </p:txBody>
      </p:sp>
      <p:pic>
        <p:nvPicPr>
          <p:cNvPr id="85" name="Google Shape;85;p13"/>
          <p:cNvPicPr preferRelativeResize="0"/>
          <p:nvPr/>
        </p:nvPicPr>
        <p:blipFill>
          <a:blip r:embed="rId3">
            <a:alphaModFix/>
          </a:blip>
          <a:stretch>
            <a:fillRect/>
          </a:stretch>
        </p:blipFill>
        <p:spPr>
          <a:xfrm>
            <a:off x="152400" y="152400"/>
            <a:ext cx="2788704" cy="1003578"/>
          </a:xfrm>
          <a:prstGeom prst="rect">
            <a:avLst/>
          </a:prstGeom>
          <a:noFill/>
          <a:ln>
            <a:noFill/>
          </a:ln>
        </p:spPr>
      </p:pic>
      <p:sp>
        <p:nvSpPr>
          <p:cNvPr id="86" name="Google Shape;86;p13"/>
          <p:cNvSpPr/>
          <p:nvPr/>
        </p:nvSpPr>
        <p:spPr>
          <a:xfrm>
            <a:off x="287724" y="3087125"/>
            <a:ext cx="6072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PE at Home: Challenges - Mike Morris</a:t>
            </a:r>
            <a:endParaRPr sz="1800" b="1">
              <a:solidFill>
                <a:schemeClr val="lt1"/>
              </a:solidFill>
              <a:latin typeface="Calibri"/>
              <a:ea typeface="Calibri"/>
              <a:cs typeface="Calibri"/>
              <a:sym typeface="Calibri"/>
            </a:endParaRPr>
          </a:p>
        </p:txBody>
      </p:sp>
      <p:sp>
        <p:nvSpPr>
          <p:cNvPr id="87" name="Google Shape;87;p13"/>
          <p:cNvSpPr/>
          <p:nvPr/>
        </p:nvSpPr>
        <p:spPr>
          <a:xfrm>
            <a:off x="363924" y="1459475"/>
            <a:ext cx="3193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Fitness Fun - Mike Ginicola</a:t>
            </a:r>
            <a:endParaRPr sz="1800" b="1">
              <a:solidFill>
                <a:schemeClr val="lt1"/>
              </a:solidFill>
              <a:latin typeface="Calibri"/>
              <a:ea typeface="Calibri"/>
              <a:cs typeface="Calibri"/>
              <a:sym typeface="Calibri"/>
            </a:endParaRPr>
          </a:p>
        </p:txBody>
      </p:sp>
      <p:pic>
        <p:nvPicPr>
          <p:cNvPr id="88" name="Google Shape;88;p13" descr="A screenshot of a person&#10;&#10;Description automatically generated">
            <a:hlinkClick r:id="rId4" action="ppaction://hlinksldjump"/>
          </p:cNvPr>
          <p:cNvPicPr preferRelativeResize="0"/>
          <p:nvPr/>
        </p:nvPicPr>
        <p:blipFill rotWithShape="1">
          <a:blip r:embed="rId5">
            <a:alphaModFix/>
          </a:blip>
          <a:srcRect/>
          <a:stretch/>
        </p:blipFill>
        <p:spPr>
          <a:xfrm>
            <a:off x="7369026" y="1841500"/>
            <a:ext cx="2122879" cy="1187202"/>
          </a:xfrm>
          <a:prstGeom prst="rect">
            <a:avLst/>
          </a:prstGeom>
          <a:noFill/>
          <a:ln>
            <a:noFill/>
          </a:ln>
        </p:spPr>
      </p:pic>
      <p:pic>
        <p:nvPicPr>
          <p:cNvPr id="89" name="Google Shape;89;p13" descr="A picture containing player, woman, racket, holding&#10;&#10;Description automatically generated">
            <a:hlinkClick r:id="rId6" action="ppaction://hlinksldjump"/>
          </p:cNvPr>
          <p:cNvPicPr preferRelativeResize="0"/>
          <p:nvPr/>
        </p:nvPicPr>
        <p:blipFill rotWithShape="1">
          <a:blip r:embed="rId7">
            <a:alphaModFix/>
          </a:blip>
          <a:srcRect/>
          <a:stretch/>
        </p:blipFill>
        <p:spPr>
          <a:xfrm>
            <a:off x="5061793" y="1841500"/>
            <a:ext cx="2101007" cy="1174971"/>
          </a:xfrm>
          <a:prstGeom prst="rect">
            <a:avLst/>
          </a:prstGeom>
          <a:noFill/>
          <a:ln>
            <a:noFill/>
          </a:ln>
        </p:spPr>
      </p:pic>
      <p:pic>
        <p:nvPicPr>
          <p:cNvPr id="90" name="Google Shape;90;p13">
            <a:hlinkClick r:id="rId8" action="ppaction://hlinksldjump"/>
          </p:cNvPr>
          <p:cNvPicPr preferRelativeResize="0"/>
          <p:nvPr/>
        </p:nvPicPr>
        <p:blipFill rotWithShape="1">
          <a:blip r:embed="rId9">
            <a:alphaModFix/>
          </a:blip>
          <a:srcRect/>
          <a:stretch/>
        </p:blipFill>
        <p:spPr>
          <a:xfrm>
            <a:off x="2700095" y="1828800"/>
            <a:ext cx="2156542" cy="1193800"/>
          </a:xfrm>
          <a:prstGeom prst="rect">
            <a:avLst/>
          </a:prstGeom>
          <a:noFill/>
          <a:ln>
            <a:noFill/>
          </a:ln>
        </p:spPr>
      </p:pic>
      <p:pic>
        <p:nvPicPr>
          <p:cNvPr id="91" name="Google Shape;91;p13" descr="A screen shot of a person&#10;&#10;Description automatically generated">
            <a:hlinkClick r:id="rId10" action="ppaction://hlinksldjump"/>
          </p:cNvPr>
          <p:cNvPicPr preferRelativeResize="0"/>
          <p:nvPr/>
        </p:nvPicPr>
        <p:blipFill rotWithShape="1">
          <a:blip r:embed="rId11">
            <a:alphaModFix/>
          </a:blip>
          <a:srcRect r="2018"/>
          <a:stretch/>
        </p:blipFill>
        <p:spPr>
          <a:xfrm>
            <a:off x="361011" y="1841500"/>
            <a:ext cx="2133928" cy="1185614"/>
          </a:xfrm>
          <a:prstGeom prst="rect">
            <a:avLst/>
          </a:prstGeom>
          <a:noFill/>
          <a:ln>
            <a:noFill/>
          </a:ln>
        </p:spPr>
      </p:pic>
      <p:pic>
        <p:nvPicPr>
          <p:cNvPr id="92" name="Google Shape;92;p13" descr="A picture containing drawing, clock&#10;&#10;Description automatically generated">
            <a:hlinkClick r:id="rId12" action="ppaction://hlinksldjump"/>
          </p:cNvPr>
          <p:cNvPicPr preferRelativeResize="0"/>
          <p:nvPr/>
        </p:nvPicPr>
        <p:blipFill rotWithShape="1">
          <a:blip r:embed="rId13">
            <a:alphaModFix/>
          </a:blip>
          <a:srcRect/>
          <a:stretch/>
        </p:blipFill>
        <p:spPr>
          <a:xfrm>
            <a:off x="9699246" y="1828800"/>
            <a:ext cx="2131743" cy="1182057"/>
          </a:xfrm>
          <a:prstGeom prst="rect">
            <a:avLst/>
          </a:prstGeom>
          <a:noFill/>
          <a:ln>
            <a:noFill/>
          </a:ln>
        </p:spPr>
      </p:pic>
      <p:pic>
        <p:nvPicPr>
          <p:cNvPr id="93" name="Google Shape;93;p13" descr="A close up of a sign&#10;&#10;Description automatically generated">
            <a:hlinkClick r:id="rId14" action="ppaction://hlinksldjump"/>
          </p:cNvPr>
          <p:cNvPicPr preferRelativeResize="0"/>
          <p:nvPr/>
        </p:nvPicPr>
        <p:blipFill rotWithShape="1">
          <a:blip r:embed="rId15">
            <a:alphaModFix/>
          </a:blip>
          <a:srcRect/>
          <a:stretch/>
        </p:blipFill>
        <p:spPr>
          <a:xfrm>
            <a:off x="9769522" y="3456447"/>
            <a:ext cx="2183030" cy="1267566"/>
          </a:xfrm>
          <a:prstGeom prst="rect">
            <a:avLst/>
          </a:prstGeom>
          <a:noFill/>
          <a:ln>
            <a:noFill/>
          </a:ln>
        </p:spPr>
      </p:pic>
      <p:pic>
        <p:nvPicPr>
          <p:cNvPr id="94" name="Google Shape;94;p13" descr="A picture containing drawing&#10;&#10;Description automatically generated">
            <a:hlinkClick r:id="rId16" action="ppaction://hlinksldjump"/>
          </p:cNvPr>
          <p:cNvPicPr preferRelativeResize="0"/>
          <p:nvPr/>
        </p:nvPicPr>
        <p:blipFill rotWithShape="1">
          <a:blip r:embed="rId17">
            <a:alphaModFix/>
          </a:blip>
          <a:srcRect/>
          <a:stretch/>
        </p:blipFill>
        <p:spPr>
          <a:xfrm>
            <a:off x="5045780" y="3456447"/>
            <a:ext cx="2183030" cy="1271765"/>
          </a:xfrm>
          <a:prstGeom prst="rect">
            <a:avLst/>
          </a:prstGeom>
          <a:noFill/>
          <a:ln>
            <a:noFill/>
          </a:ln>
        </p:spPr>
      </p:pic>
      <p:pic>
        <p:nvPicPr>
          <p:cNvPr id="95" name="Google Shape;95;p13" descr="A picture containing black, drawing&#10;&#10;Description automatically generated">
            <a:hlinkClick r:id="rId18" action="ppaction://hlinksldjump"/>
          </p:cNvPr>
          <p:cNvPicPr preferRelativeResize="0"/>
          <p:nvPr/>
        </p:nvPicPr>
        <p:blipFill rotWithShape="1">
          <a:blip r:embed="rId19">
            <a:alphaModFix/>
          </a:blip>
          <a:srcRect/>
          <a:stretch/>
        </p:blipFill>
        <p:spPr>
          <a:xfrm>
            <a:off x="2696506" y="3461986"/>
            <a:ext cx="2156542" cy="1266226"/>
          </a:xfrm>
          <a:prstGeom prst="rect">
            <a:avLst/>
          </a:prstGeom>
          <a:noFill/>
          <a:ln>
            <a:noFill/>
          </a:ln>
        </p:spPr>
      </p:pic>
      <p:pic>
        <p:nvPicPr>
          <p:cNvPr id="96" name="Google Shape;96;p13" descr="A picture containing black, sitting, monitor, dark&#10;&#10;Description automatically generated">
            <a:hlinkClick r:id="rId20" action="ppaction://hlinksldjump"/>
          </p:cNvPr>
          <p:cNvPicPr preferRelativeResize="0"/>
          <p:nvPr/>
        </p:nvPicPr>
        <p:blipFill rotWithShape="1">
          <a:blip r:embed="rId21">
            <a:alphaModFix/>
          </a:blip>
          <a:srcRect/>
          <a:stretch/>
        </p:blipFill>
        <p:spPr>
          <a:xfrm>
            <a:off x="361010" y="3469147"/>
            <a:ext cx="2133928" cy="1262737"/>
          </a:xfrm>
          <a:prstGeom prst="rect">
            <a:avLst/>
          </a:prstGeom>
          <a:noFill/>
          <a:ln>
            <a:noFill/>
          </a:ln>
        </p:spPr>
      </p:pic>
      <p:pic>
        <p:nvPicPr>
          <p:cNvPr id="97" name="Google Shape;97;p13" descr="A screen shot of a social media post&#10;&#10;Description automatically generated">
            <a:hlinkClick r:id="rId22" action="ppaction://hlinksldjump"/>
          </p:cNvPr>
          <p:cNvPicPr preferRelativeResize="0"/>
          <p:nvPr/>
        </p:nvPicPr>
        <p:blipFill rotWithShape="1">
          <a:blip r:embed="rId23">
            <a:alphaModFix/>
          </a:blip>
          <a:srcRect/>
          <a:stretch/>
        </p:blipFill>
        <p:spPr>
          <a:xfrm>
            <a:off x="7421542" y="3456447"/>
            <a:ext cx="2171792" cy="1265218"/>
          </a:xfrm>
          <a:prstGeom prst="rect">
            <a:avLst/>
          </a:prstGeom>
          <a:noFill/>
          <a:ln>
            <a:noFill/>
          </a:ln>
        </p:spPr>
      </p:pic>
      <p:pic>
        <p:nvPicPr>
          <p:cNvPr id="98" name="Google Shape;98;p13" descr="A picture containing drawing&#10;&#10;Description automatically generated">
            <a:hlinkClick r:id="rId24" action="ppaction://hlinksldjump"/>
          </p:cNvPr>
          <p:cNvPicPr preferRelativeResize="0"/>
          <p:nvPr/>
        </p:nvPicPr>
        <p:blipFill rotWithShape="1">
          <a:blip r:embed="rId25">
            <a:alphaModFix/>
          </a:blip>
          <a:srcRect/>
          <a:stretch/>
        </p:blipFill>
        <p:spPr>
          <a:xfrm>
            <a:off x="2689909" y="5156438"/>
            <a:ext cx="2076330" cy="1156330"/>
          </a:xfrm>
          <a:prstGeom prst="rect">
            <a:avLst/>
          </a:prstGeom>
          <a:noFill/>
          <a:ln>
            <a:noFill/>
          </a:ln>
        </p:spPr>
      </p:pic>
      <p:pic>
        <p:nvPicPr>
          <p:cNvPr id="99" name="Google Shape;99;p13" descr="A close up of a sign&#10;&#10;Description automatically generated">
            <a:hlinkClick r:id="rId26" action="ppaction://hlinksldjump"/>
          </p:cNvPr>
          <p:cNvPicPr preferRelativeResize="0"/>
          <p:nvPr/>
        </p:nvPicPr>
        <p:blipFill rotWithShape="1">
          <a:blip r:embed="rId27">
            <a:alphaModFix/>
          </a:blip>
          <a:srcRect/>
          <a:stretch/>
        </p:blipFill>
        <p:spPr>
          <a:xfrm>
            <a:off x="5039414" y="5156438"/>
            <a:ext cx="2099554" cy="1169264"/>
          </a:xfrm>
          <a:prstGeom prst="rect">
            <a:avLst/>
          </a:prstGeom>
          <a:noFill/>
          <a:ln>
            <a:noFill/>
          </a:ln>
        </p:spPr>
      </p:pic>
      <p:pic>
        <p:nvPicPr>
          <p:cNvPr id="100" name="Google Shape;100;p13" descr="A picture containing red, sign, remote, holding&#10;&#10;Description automatically generated">
            <a:hlinkClick r:id="rId28" action="ppaction://hlinksldjump"/>
          </p:cNvPr>
          <p:cNvPicPr preferRelativeResize="0"/>
          <p:nvPr/>
        </p:nvPicPr>
        <p:blipFill rotWithShape="1">
          <a:blip r:embed="rId29">
            <a:alphaModFix/>
          </a:blip>
          <a:srcRect/>
          <a:stretch/>
        </p:blipFill>
        <p:spPr>
          <a:xfrm>
            <a:off x="7412143" y="5156438"/>
            <a:ext cx="2124105" cy="1183430"/>
          </a:xfrm>
          <a:prstGeom prst="rect">
            <a:avLst/>
          </a:prstGeom>
          <a:noFill/>
          <a:ln>
            <a:noFill/>
          </a:ln>
        </p:spPr>
      </p:pic>
      <p:pic>
        <p:nvPicPr>
          <p:cNvPr id="101" name="Google Shape;101;p13" descr="A picture containing man, photo, holding, young&#10;&#10;Description automatically generated">
            <a:hlinkClick r:id="rId30" action="ppaction://hlinksldjump"/>
          </p:cNvPr>
          <p:cNvPicPr preferRelativeResize="0"/>
          <p:nvPr/>
        </p:nvPicPr>
        <p:blipFill rotWithShape="1">
          <a:blip r:embed="rId31">
            <a:alphaModFix/>
          </a:blip>
          <a:srcRect r="556"/>
          <a:stretch/>
        </p:blipFill>
        <p:spPr>
          <a:xfrm>
            <a:off x="9775266" y="5156438"/>
            <a:ext cx="2100937" cy="1175951"/>
          </a:xfrm>
          <a:prstGeom prst="rect">
            <a:avLst/>
          </a:prstGeom>
          <a:noFill/>
          <a:ln>
            <a:noFill/>
          </a:ln>
        </p:spPr>
      </p:pic>
      <p:pic>
        <p:nvPicPr>
          <p:cNvPr id="102" name="Google Shape;102;p13" descr="A picture containing drawing&#10;&#10;Description automatically generated">
            <a:hlinkClick r:id="rId32" action="ppaction://hlinksldjump"/>
          </p:cNvPr>
          <p:cNvPicPr preferRelativeResize="0"/>
          <p:nvPr/>
        </p:nvPicPr>
        <p:blipFill rotWithShape="1">
          <a:blip r:embed="rId33">
            <a:alphaModFix/>
          </a:blip>
          <a:srcRect/>
          <a:stretch/>
        </p:blipFill>
        <p:spPr>
          <a:xfrm>
            <a:off x="334323" y="5156438"/>
            <a:ext cx="2067674" cy="1156330"/>
          </a:xfrm>
          <a:prstGeom prst="rect">
            <a:avLst/>
          </a:prstGeom>
          <a:noFill/>
          <a:ln>
            <a:noFill/>
          </a:ln>
        </p:spPr>
      </p:pic>
      <p:sp>
        <p:nvSpPr>
          <p:cNvPr id="103" name="Google Shape;103;p13"/>
          <p:cNvSpPr/>
          <p:nvPr/>
        </p:nvSpPr>
        <p:spPr>
          <a:xfrm>
            <a:off x="9014500" y="6466875"/>
            <a:ext cx="1744800" cy="276900"/>
          </a:xfrm>
          <a:prstGeom prst="roundRect">
            <a:avLst>
              <a:gd name="adj" fmla="val 16667"/>
            </a:avLst>
          </a:prstGeom>
          <a:solidFill>
            <a:srgbClr val="00FF00"/>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a:latin typeface="Bowlby One SC"/>
                <a:ea typeface="Bowlby One SC"/>
                <a:cs typeface="Bowlby One SC"/>
                <a:sym typeface="Bowlby One SC"/>
              </a:rPr>
              <a:t>Click for more!</a:t>
            </a:r>
            <a:endParaRPr sz="1300">
              <a:latin typeface="Bowlby One SC"/>
              <a:ea typeface="Bowlby One SC"/>
              <a:cs typeface="Bowlby One SC"/>
              <a:sym typeface="Bowlby One SC"/>
            </a:endParaRPr>
          </a:p>
        </p:txBody>
      </p:sp>
      <p:sp>
        <p:nvSpPr>
          <p:cNvPr id="104" name="Google Shape;104;p13"/>
          <p:cNvSpPr/>
          <p:nvPr/>
        </p:nvSpPr>
        <p:spPr>
          <a:xfrm>
            <a:off x="10908050" y="6466875"/>
            <a:ext cx="904200" cy="276900"/>
          </a:xfrm>
          <a:prstGeom prst="rightArrow">
            <a:avLst>
              <a:gd name="adj1" fmla="val 50000"/>
              <a:gd name="adj2" fmla="val 50000"/>
            </a:avLst>
          </a:prstGeom>
          <a:solidFill>
            <a:srgbClr val="00FF00"/>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3473225" y="145450"/>
            <a:ext cx="72231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r>
              <a:rPr lang="en-US"/>
              <a:t> </a:t>
            </a:r>
            <a:r>
              <a:rPr lang="en-US" sz="1400">
                <a:solidFill>
                  <a:schemeClr val="lt1"/>
                </a:solidFill>
                <a:latin typeface="Century Gothic"/>
                <a:ea typeface="Century Gothic"/>
                <a:cs typeface="Century Gothic"/>
                <a:sym typeface="Century Gothic"/>
              </a:rPr>
              <a:t>time. Click on an image below to try a workout. </a:t>
            </a:r>
            <a:endParaRPr/>
          </a:p>
          <a:p>
            <a:pPr marL="0" marR="0" lvl="0" indent="0" algn="l" rtl="0">
              <a:spcBef>
                <a:spcPts val="0"/>
              </a:spcBef>
              <a:spcAft>
                <a:spcPts val="0"/>
              </a:spcAft>
              <a:buNone/>
            </a:pPr>
            <a:endParaRPr sz="1400">
              <a:solidFill>
                <a:schemeClr val="lt1"/>
              </a:solidFill>
              <a:latin typeface="Century Gothic"/>
              <a:ea typeface="Century Gothic"/>
              <a:cs typeface="Century Gothic"/>
              <a:sym typeface="Century Gothic"/>
            </a:endParaRPr>
          </a:p>
          <a:p>
            <a:pPr marL="457200" marR="0" lvl="0" indent="457200" algn="ctr" rtl="0">
              <a:spcBef>
                <a:spcPts val="0"/>
              </a:spcBef>
              <a:spcAft>
                <a:spcPts val="0"/>
              </a:spcAft>
              <a:buNone/>
            </a:pPr>
            <a:r>
              <a:rPr lang="en-US" sz="1400" b="1">
                <a:solidFill>
                  <a:schemeClr val="lt1"/>
                </a:solidFill>
                <a:latin typeface="Century Gothic"/>
                <a:ea typeface="Century Gothic"/>
                <a:cs typeface="Century Gothic"/>
                <a:sym typeface="Century Gothic"/>
              </a:rPr>
              <a:t>Healthy body = healthy mind </a:t>
            </a:r>
            <a:endParaRPr sz="1400" b="1">
              <a:solidFill>
                <a:schemeClr val="lt1"/>
              </a:solidFill>
              <a:latin typeface="Calibri"/>
              <a:ea typeface="Calibri"/>
              <a:cs typeface="Calibri"/>
              <a:sym typeface="Calibri"/>
            </a:endParaRPr>
          </a:p>
        </p:txBody>
      </p:sp>
      <p:pic>
        <p:nvPicPr>
          <p:cNvPr id="106" name="Google Shape;106;p13">
            <a:hlinkClick r:id="rId34"/>
          </p:cNvPr>
          <p:cNvPicPr preferRelativeResize="0"/>
          <p:nvPr/>
        </p:nvPicPr>
        <p:blipFill>
          <a:blip r:embed="rId35">
            <a:alphaModFix/>
          </a:blip>
          <a:stretch>
            <a:fillRect/>
          </a:stretch>
        </p:blipFill>
        <p:spPr>
          <a:xfrm>
            <a:off x="0" y="6505325"/>
            <a:ext cx="904200" cy="369300"/>
          </a:xfrm>
          <a:prstGeom prst="rect">
            <a:avLst/>
          </a:prstGeom>
          <a:noFill/>
          <a:ln>
            <a:noFill/>
          </a:ln>
        </p:spPr>
      </p:pic>
      <p:pic>
        <p:nvPicPr>
          <p:cNvPr id="107" name="Google Shape;107;p13"/>
          <p:cNvPicPr preferRelativeResize="0"/>
          <p:nvPr/>
        </p:nvPicPr>
        <p:blipFill>
          <a:blip r:embed="rId36">
            <a:alphaModFix/>
          </a:blip>
          <a:stretch>
            <a:fillRect/>
          </a:stretch>
        </p:blipFill>
        <p:spPr>
          <a:xfrm flipH="1">
            <a:off x="3008200" y="510263"/>
            <a:ext cx="1139250" cy="1189325"/>
          </a:xfrm>
          <a:prstGeom prst="rect">
            <a:avLst/>
          </a:prstGeom>
          <a:noFill/>
          <a:ln>
            <a:noFill/>
          </a:ln>
        </p:spPr>
      </p:pic>
      <p:pic>
        <p:nvPicPr>
          <p:cNvPr id="108" name="Google Shape;108;p13"/>
          <p:cNvPicPr preferRelativeResize="0"/>
          <p:nvPr/>
        </p:nvPicPr>
        <p:blipFill>
          <a:blip r:embed="rId37">
            <a:alphaModFix/>
          </a:blip>
          <a:stretch>
            <a:fillRect/>
          </a:stretch>
        </p:blipFill>
        <p:spPr>
          <a:xfrm>
            <a:off x="4981625" y="667300"/>
            <a:ext cx="1139250" cy="1139250"/>
          </a:xfrm>
          <a:prstGeom prst="rect">
            <a:avLst/>
          </a:prstGeom>
          <a:noFill/>
          <a:ln>
            <a:noFill/>
          </a:ln>
        </p:spPr>
      </p:pic>
      <p:pic>
        <p:nvPicPr>
          <p:cNvPr id="109" name="Google Shape;109;p13"/>
          <p:cNvPicPr preferRelativeResize="0"/>
          <p:nvPr/>
        </p:nvPicPr>
        <p:blipFill>
          <a:blip r:embed="rId38">
            <a:alphaModFix/>
          </a:blip>
          <a:stretch>
            <a:fillRect/>
          </a:stretch>
        </p:blipFill>
        <p:spPr>
          <a:xfrm>
            <a:off x="6800925" y="947079"/>
            <a:ext cx="954017" cy="954000"/>
          </a:xfrm>
          <a:prstGeom prst="rect">
            <a:avLst/>
          </a:prstGeom>
          <a:noFill/>
          <a:ln>
            <a:noFill/>
          </a:ln>
        </p:spPr>
      </p:pic>
      <p:pic>
        <p:nvPicPr>
          <p:cNvPr id="110" name="Google Shape;110;p13"/>
          <p:cNvPicPr preferRelativeResize="0"/>
          <p:nvPr/>
        </p:nvPicPr>
        <p:blipFill>
          <a:blip r:embed="rId39">
            <a:alphaModFix/>
          </a:blip>
          <a:stretch>
            <a:fillRect/>
          </a:stretch>
        </p:blipFill>
        <p:spPr>
          <a:xfrm>
            <a:off x="9014500" y="741675"/>
            <a:ext cx="1209525" cy="1146600"/>
          </a:xfrm>
          <a:prstGeom prst="rect">
            <a:avLst/>
          </a:prstGeom>
          <a:noFill/>
          <a:ln>
            <a:noFill/>
          </a:ln>
        </p:spPr>
      </p:pic>
      <p:pic>
        <p:nvPicPr>
          <p:cNvPr id="111" name="Google Shape;111;p13"/>
          <p:cNvPicPr preferRelativeResize="0"/>
          <p:nvPr/>
        </p:nvPicPr>
        <p:blipFill>
          <a:blip r:embed="rId40">
            <a:alphaModFix/>
          </a:blip>
          <a:stretch>
            <a:fillRect/>
          </a:stretch>
        </p:blipFill>
        <p:spPr>
          <a:xfrm>
            <a:off x="10570725" y="331769"/>
            <a:ext cx="1381825" cy="1381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2">
            <a:hlinkClick r:id="rId3" action="ppaction://hlinksldjump"/>
          </p:cNvPr>
          <p:cNvPicPr preferRelativeResize="0"/>
          <p:nvPr/>
        </p:nvPicPr>
        <p:blipFill>
          <a:blip r:embed="rId4">
            <a:alphaModFix/>
          </a:blip>
          <a:stretch>
            <a:fillRect/>
          </a:stretch>
        </p:blipFill>
        <p:spPr>
          <a:xfrm>
            <a:off x="174900" y="6116649"/>
            <a:ext cx="1528425" cy="550050"/>
          </a:xfrm>
          <a:prstGeom prst="rect">
            <a:avLst/>
          </a:prstGeom>
          <a:noFill/>
          <a:ln>
            <a:noFill/>
          </a:ln>
        </p:spPr>
      </p:pic>
      <p:sp>
        <p:nvSpPr>
          <p:cNvPr id="198" name="Google Shape;198;p22"/>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pic>
        <p:nvPicPr>
          <p:cNvPr id="199" name="Google Shape;199;p22" title="PE at Home: Bottle Flip Chaos">
            <a:hlinkClick r:id="rId5"/>
          </p:cNvPr>
          <p:cNvPicPr preferRelativeResize="0"/>
          <p:nvPr/>
        </p:nvPicPr>
        <p:blipFill>
          <a:blip r:embed="rId6">
            <a:alphaModFix/>
          </a:blip>
          <a:stretch>
            <a:fillRect/>
          </a:stretch>
        </p:blipFill>
        <p:spPr>
          <a:xfrm>
            <a:off x="1703325" y="0"/>
            <a:ext cx="9144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23">
            <a:hlinkClick r:id="rId3" action="ppaction://hlinksldjump"/>
          </p:cNvPr>
          <p:cNvPicPr preferRelativeResize="0"/>
          <p:nvPr/>
        </p:nvPicPr>
        <p:blipFill>
          <a:blip r:embed="rId4">
            <a:alphaModFix/>
          </a:blip>
          <a:stretch>
            <a:fillRect/>
          </a:stretch>
        </p:blipFill>
        <p:spPr>
          <a:xfrm>
            <a:off x="174900" y="6116649"/>
            <a:ext cx="1528425" cy="550050"/>
          </a:xfrm>
          <a:prstGeom prst="rect">
            <a:avLst/>
          </a:prstGeom>
          <a:noFill/>
          <a:ln>
            <a:noFill/>
          </a:ln>
        </p:spPr>
      </p:pic>
      <p:sp>
        <p:nvSpPr>
          <p:cNvPr id="205" name="Google Shape;205;p23"/>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pic>
        <p:nvPicPr>
          <p:cNvPr id="206" name="Google Shape;206;p23" title="PE at Home: Pancake Flipper from OPEN Physed">
            <a:hlinkClick r:id="rId5"/>
          </p:cNvPr>
          <p:cNvPicPr preferRelativeResize="0"/>
          <p:nvPr/>
        </p:nvPicPr>
        <p:blipFill>
          <a:blip r:embed="rId6">
            <a:alphaModFix/>
          </a:blip>
          <a:stretch>
            <a:fillRect/>
          </a:stretch>
        </p:blipFill>
        <p:spPr>
          <a:xfrm>
            <a:off x="1703325" y="0"/>
            <a:ext cx="91440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24">
            <a:hlinkClick r:id="rId3" action="ppaction://hlinksldjump"/>
          </p:cNvPr>
          <p:cNvPicPr preferRelativeResize="0"/>
          <p:nvPr/>
        </p:nvPicPr>
        <p:blipFill>
          <a:blip r:embed="rId4">
            <a:alphaModFix/>
          </a:blip>
          <a:stretch>
            <a:fillRect/>
          </a:stretch>
        </p:blipFill>
        <p:spPr>
          <a:xfrm>
            <a:off x="174900" y="6116649"/>
            <a:ext cx="1528425" cy="550050"/>
          </a:xfrm>
          <a:prstGeom prst="rect">
            <a:avLst/>
          </a:prstGeom>
          <a:noFill/>
          <a:ln>
            <a:noFill/>
          </a:ln>
        </p:spPr>
      </p:pic>
      <p:sp>
        <p:nvSpPr>
          <p:cNvPr id="212" name="Google Shape;212;p24"/>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pic>
        <p:nvPicPr>
          <p:cNvPr id="213" name="Google Shape;213;p24" title="PE at Home: Mini Hurdle Challenge">
            <a:hlinkClick r:id="rId5"/>
          </p:cNvPr>
          <p:cNvPicPr preferRelativeResize="0"/>
          <p:nvPr/>
        </p:nvPicPr>
        <p:blipFill>
          <a:blip r:embed="rId6">
            <a:alphaModFix/>
          </a:blip>
          <a:stretch>
            <a:fillRect/>
          </a:stretch>
        </p:blipFill>
        <p:spPr>
          <a:xfrm>
            <a:off x="1703325" y="0"/>
            <a:ext cx="91440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25">
            <a:hlinkClick r:id="rId3" action="ppaction://hlinksldjump"/>
          </p:cNvPr>
          <p:cNvPicPr preferRelativeResize="0"/>
          <p:nvPr/>
        </p:nvPicPr>
        <p:blipFill>
          <a:blip r:embed="rId4">
            <a:alphaModFix/>
          </a:blip>
          <a:stretch>
            <a:fillRect/>
          </a:stretch>
        </p:blipFill>
        <p:spPr>
          <a:xfrm>
            <a:off x="174900" y="6116649"/>
            <a:ext cx="1528425" cy="550050"/>
          </a:xfrm>
          <a:prstGeom prst="rect">
            <a:avLst/>
          </a:prstGeom>
          <a:noFill/>
          <a:ln>
            <a:noFill/>
          </a:ln>
        </p:spPr>
      </p:pic>
      <p:sp>
        <p:nvSpPr>
          <p:cNvPr id="219" name="Google Shape;219;p25"/>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pic>
        <p:nvPicPr>
          <p:cNvPr id="220" name="Google Shape;220;p25" descr="Practice melting away that icky frozen feeling you get when you're scared, frustrated, or angry.&#10;&#10;Create a free account on GoNoodle.com now and find hundreds of ways to move! --  https://www.gonoodle.com/&#10;&#10;Have you subscribed to the GoNoodle YouTube channel? What are you waiting for!? Subscribe today for exclusive content! -- http://goo.gl/FkLrzy&#10;&#10;About GoNoodle&#10;GoNoodle gets kids moving to be their strongest, bravest, silliest, smartest, bestest selves. Over 14 million kids each month are dancing, stretching, running, jumping, deep breathing, and wiggling with GoNoodle at GoNoodle.com -- https://www.gonoodle.com/" title="Melting - Flow | GoNoodle">
            <a:hlinkClick r:id="rId5"/>
          </p:cNvPr>
          <p:cNvPicPr preferRelativeResize="0"/>
          <p:nvPr/>
        </p:nvPicPr>
        <p:blipFill>
          <a:blip r:embed="rId6">
            <a:alphaModFix/>
          </a:blip>
          <a:stretch>
            <a:fillRect/>
          </a:stretch>
        </p:blipFill>
        <p:spPr>
          <a:xfrm>
            <a:off x="1703325" y="0"/>
            <a:ext cx="9144000"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26">
            <a:hlinkClick r:id="rId3" action="ppaction://hlinksldjump"/>
          </p:cNvPr>
          <p:cNvPicPr preferRelativeResize="0"/>
          <p:nvPr/>
        </p:nvPicPr>
        <p:blipFill>
          <a:blip r:embed="rId4">
            <a:alphaModFix/>
          </a:blip>
          <a:stretch>
            <a:fillRect/>
          </a:stretch>
        </p:blipFill>
        <p:spPr>
          <a:xfrm>
            <a:off x="174900" y="6116649"/>
            <a:ext cx="1528425" cy="550050"/>
          </a:xfrm>
          <a:prstGeom prst="rect">
            <a:avLst/>
          </a:prstGeom>
          <a:noFill/>
          <a:ln>
            <a:noFill/>
          </a:ln>
        </p:spPr>
      </p:pic>
      <p:sp>
        <p:nvSpPr>
          <p:cNvPr id="226" name="Google Shape;226;p26"/>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pic>
        <p:nvPicPr>
          <p:cNvPr id="227" name="Google Shape;227;p26" descr="Have you ever had your feelings hurt?  Or maybe you’ve fallen down and scraped your knee while playing outside?  Bad days are tough, but sometimes we can make them better just by taking a deep breath and remembering that you’re even tougher!  Learn how to Let It Go and move on to better days!&#10;&#10;Extra Credit: Share how you Let It Go with a friend family member that might be having a bad day.  Sharing is caring!&#10;&#10;This video comes from GoNoodle’s Think About It Channel. Think About It helps kids think, reflect, and set positive intentions for your day. &#10;&#10;&#10;Create a free account on GoNoodle.com now and find hundreds of ways to move! -- http://goo.gl/3h3tKp&#10;&#10;Have you subscribed to the GoNoodle YouTube channel? What are you waiting for!? Subscribe today for exclusive content! -- http://goo.gl/FkLrzy&#10;&#10;About GoNoodle&#10;GoNoodle gets kids moving to be their strongest, bravest, silliest, smartest, bestest selves. Over 10 million kids each month are dancing, stretching, running, jumping, deep breathing, and wiggling with GoNoodle at GoNoodle.com -- http://goo.gl/3h3tKp" title="Let It Go - Think About It | GoNoodle">
            <a:hlinkClick r:id="rId5"/>
          </p:cNvPr>
          <p:cNvPicPr preferRelativeResize="0"/>
          <p:nvPr/>
        </p:nvPicPr>
        <p:blipFill>
          <a:blip r:embed="rId6">
            <a:alphaModFix/>
          </a:blip>
          <a:stretch>
            <a:fillRect/>
          </a:stretch>
        </p:blipFill>
        <p:spPr>
          <a:xfrm>
            <a:off x="1703325" y="0"/>
            <a:ext cx="914400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27">
            <a:hlinkClick r:id="rId3" action="ppaction://hlinksldjump"/>
          </p:cNvPr>
          <p:cNvPicPr preferRelativeResize="0"/>
          <p:nvPr/>
        </p:nvPicPr>
        <p:blipFill>
          <a:blip r:embed="rId4">
            <a:alphaModFix/>
          </a:blip>
          <a:stretch>
            <a:fillRect/>
          </a:stretch>
        </p:blipFill>
        <p:spPr>
          <a:xfrm>
            <a:off x="174900" y="6116649"/>
            <a:ext cx="1528425" cy="550050"/>
          </a:xfrm>
          <a:prstGeom prst="rect">
            <a:avLst/>
          </a:prstGeom>
          <a:noFill/>
          <a:ln>
            <a:noFill/>
          </a:ln>
        </p:spPr>
      </p:pic>
      <p:sp>
        <p:nvSpPr>
          <p:cNvPr id="233" name="Google Shape;233;p27"/>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pic>
        <p:nvPicPr>
          <p:cNvPr id="234" name="Google Shape;234;p27" descr="Get that sunshine in your pocket and that good soul in your feet as you dance, dance, dance along with the Trolls to this awesome JT song!&#10;&#10;Create a free account on GoNoodle.com now and find hundreds of ways to move! -- https://goo.gl/fA6qK3&#10;&#10;About GoNoodle&#10;GoNoodle gets kids moving to be their strongest, bravest, silliest, smartest, bestest selves. Over 10 million kids each month are dancing, stretching, running, jumping, deep breathing, and wiggling with GoNoodle at GoNoodle.com -- https://goo.gl/fA6qK3&#10;&#10;&#10;Lyrics:&#10;I got this feeling inside my bones&#10;It goes electric, wavey when I turn it on&#10;All through my city, all through my home&#10;We're flying up, no ceiling, when we're in our zone&#10;&#10;I got that sunshine in my pocket&#10;Got that good soul in my feet&#10;I feel that hot blood in my body when it drops, ooh&#10;I can't take my eyes up off it, moving so phenomenally&#10;Room on lock the way we rock it, so don't stop&#10;&#10;And under the lights when everything goes&#10;Nowhere to hide when I'm getting you close&#10;When we move, well, you already know&#10;So just imagine, just imagine, just imagine&#10;Nothing I can see but you when you dance, dance, dance&#10;Feeling good, good, creeping up on you&#10;So just dance, dance, dance, come on&#10;All those things I shouldn't do&#10;But you dance, dance, dance&#10;And ain't nobody leaving soon, so keep dancing&#10;&#10;I can't stop the feeling&#10;So just dance, dance, dance&#10;I can't stop the feeling&#10;So just dance, dance, dance, come on&#10;&#10;Ooh, it's something magical&#10;It's in the air, it's in my blood, it's rushing on&#10;Don't need no reason, don't need control&#10;I fly so high, no ceiling, when I'm in my zone&#10;&#10;'Cause I got that sunshine in my pocket&#10;Got that good soul in my feet&#10;I feel that hot blood in my body when it drops, ooh&#10;I can't take my eyes up off it, moving so phenomenally&#10;Room on lock the way we rock it, so don't stop&#10;&#10;And under the lights when everything goes&#10;Nowhere to hide when I'm getting you close&#10;When we move, well, you already know&#10;So just imagine, just imagine, just imagine&#10;Nothing I can see but you when you dance, dance, dance&#10;Feeling good, good, creeping up on you&#10;So just dance, dance, dance, come on&#10;All those things I shouldn't do&#10;But you dance, dance, dance&#10;And ain't nobody leaving soon, so keep dancing&#10;&#10;I can't stop the feeling&#10;So just dance, dance, dance&#10;I can't stop the feeling&#10;So just dance, dance, dance&#10;I can't stop the feeling&#10;So just dance, dance, dance&#10;I can't stop the feeling&#10;So keep dancing, come on&#10;&#10;I can't stop the, I can't stop the&#10;I can't stop the, I can't stop the&#10;I can't stop the feeling&#10;&#10;Nothing I can see but you when you dance, dance, dance&#10;(I can't stop the feeling)&#10;Feeling good, good, creeping up on you&#10;So just dance, dance, dance, come on&#10;(I can't stop the feeling)&#10;All those things I shouldn't do&#10;But you dance, dance, dance&#10;(I can't stop the feeling)&#10;And ain't nobody leaving soon, so keep dancing&#10;&#10;Everybody sing&#10;(I can't stop the feeling)&#10;Got this feeling in my body&#10;(I can't stop the feeling)&#10;Got this feeling in my body&#10;(I can't stop the feeling)&#10;Wanna see you move your body&#10;(I can't stop the feeling)&#10;Got this feeling in my body&#10;Break it down&#10;Got this feeling in my body&#10;Can't stop the feeling&#10;Got this feeling in my body, come on" title="Trolls: Can't Stop The Feeling | GoNoodle">
            <a:hlinkClick r:id="rId5"/>
          </p:cNvPr>
          <p:cNvPicPr preferRelativeResize="0"/>
          <p:nvPr/>
        </p:nvPicPr>
        <p:blipFill>
          <a:blip r:embed="rId6">
            <a:alphaModFix/>
          </a:blip>
          <a:stretch>
            <a:fillRect/>
          </a:stretch>
        </p:blipFill>
        <p:spPr>
          <a:xfrm>
            <a:off x="1703325" y="0"/>
            <a:ext cx="9144000"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28">
            <a:hlinkClick r:id="rId3" action="ppaction://hlinksldjump"/>
          </p:cNvPr>
          <p:cNvPicPr preferRelativeResize="0"/>
          <p:nvPr/>
        </p:nvPicPr>
        <p:blipFill>
          <a:blip r:embed="rId4">
            <a:alphaModFix/>
          </a:blip>
          <a:stretch>
            <a:fillRect/>
          </a:stretch>
        </p:blipFill>
        <p:spPr>
          <a:xfrm>
            <a:off x="174900" y="6116649"/>
            <a:ext cx="1528425" cy="550050"/>
          </a:xfrm>
          <a:prstGeom prst="rect">
            <a:avLst/>
          </a:prstGeom>
          <a:noFill/>
          <a:ln>
            <a:noFill/>
          </a:ln>
        </p:spPr>
      </p:pic>
      <p:sp>
        <p:nvSpPr>
          <p:cNvPr id="240" name="Google Shape;240;p28"/>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pic>
        <p:nvPicPr>
          <p:cNvPr id="241" name="Google Shape;241;p28" descr="Repeat the sweet, sweet beat with Young Dylan!&#10;&#10;Create a free account on GoNoodle.com now and find hundreds of ways to move! --  https://www.gonoodle.com/&#10;&#10;Have you subscribed to the GoNoodle YouTube channel? What are you waiting for!? Subscribe today for exclusive content! -- http://goo.gl/FkLrzy&#10;&#10;About GoNoodle&#10;GoNoodle gets kids moving to be their strongest, bravest, silliest, smartest, bestest selves. Over 14 million kids each month are dancing, stretching, running, jumping, deep breathing, and wiggling with GoNoodle at GoNoodle.com -- https://www.gonoodle.com/" title="Young Dylan Dance Along | GoNoodle">
            <a:hlinkClick r:id="rId5"/>
          </p:cNvPr>
          <p:cNvPicPr preferRelativeResize="0"/>
          <p:nvPr/>
        </p:nvPicPr>
        <p:blipFill>
          <a:blip r:embed="rId6">
            <a:alphaModFix/>
          </a:blip>
          <a:stretch>
            <a:fillRect/>
          </a:stretch>
        </p:blipFill>
        <p:spPr>
          <a:xfrm>
            <a:off x="1703325" y="0"/>
            <a:ext cx="9144000"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9">
            <a:hlinkClick r:id="rId3" action="ppaction://hlinksldjump"/>
          </p:cNvPr>
          <p:cNvPicPr preferRelativeResize="0"/>
          <p:nvPr/>
        </p:nvPicPr>
        <p:blipFill>
          <a:blip r:embed="rId4">
            <a:alphaModFix/>
          </a:blip>
          <a:stretch>
            <a:fillRect/>
          </a:stretch>
        </p:blipFill>
        <p:spPr>
          <a:xfrm>
            <a:off x="174900" y="6116649"/>
            <a:ext cx="1528425" cy="550050"/>
          </a:xfrm>
          <a:prstGeom prst="rect">
            <a:avLst/>
          </a:prstGeom>
          <a:noFill/>
          <a:ln>
            <a:noFill/>
          </a:ln>
        </p:spPr>
      </p:pic>
      <p:sp>
        <p:nvSpPr>
          <p:cNvPr id="247" name="Google Shape;247;p29"/>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pic>
        <p:nvPicPr>
          <p:cNvPr id="248" name="Google Shape;248;p29" descr="Run, jump, and collect 37 gumballs so you can join Captain Man and Schwoz on the force - the Danger Force! &#10;&#10;Create a free account on GoNoodle.com now and find hundreds of ways to move! --  https://www.gonoodle.com/&#10;&#10;Have you subscribed to the GoNoodle YouTube channel? What are you waiting for!? Subscribe today for exclusive content! -- http://goo.gl/FkLrzy&#10;&#10;About GoNoodle&#10;GoNoodle gets kids moving to be their strongest, bravest, silliest, smartest, bestest selves. Over 14 million kids each month are dancing, stretching, running, jumping, deep breathing, and wiggling with GoNoodle at GoNoodle.com -- https://www.gonoodle.com/" title="Danger Force | GoNoodle">
            <a:hlinkClick r:id="rId5"/>
          </p:cNvPr>
          <p:cNvPicPr preferRelativeResize="0"/>
          <p:nvPr/>
        </p:nvPicPr>
        <p:blipFill>
          <a:blip r:embed="rId6">
            <a:alphaModFix/>
          </a:blip>
          <a:stretch>
            <a:fillRect/>
          </a:stretch>
        </p:blipFill>
        <p:spPr>
          <a:xfrm>
            <a:off x="1703325" y="0"/>
            <a:ext cx="91440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30" descr="Hey Kids, do you know how Your MUSCLES GROW? Watch this video and learn how exactly muscles works as Dr. Binocs explains it's function in his own style only on Peekaboo Kidz. &#10;&#10;Voice of Dr. Binocs - Joseph D'Souza &#10;Creative Head/Written/Directed by Nitin Navale &#10;Illustrators - Kalpesh Bamne, Mukesh Ishi, Rupesh Hire &#10;Storyboard - Kalpesh Bamne &#10;Animators - Rupesh Hire, Sushant Hodage, Tushar Ishi &#10;VFX Artist - Aliasgar Kagalwala &#10;Background Score &amp; SFX - Jay Rajesh Arya &#10;Sound Engineer - Varad J. Khare  &#10;Producer - Neha Barjatya &#10;Copyrights and Publishing: Rajshri Entertainment Private Limited &#10;All rights reserved.&#10;&#10;SUBSCRIBE to Peekaboo Kidz:http://bit.ly/SubscribeTo-Peekabookidz &#10;&#10;Catch Dr.Binocs At - https://goo.gl/SXhLmc&#10;&#10;To Watch More Popular Nursery Rhymes Go To - https://goo.gl/CV0Xoo&#10;&#10;To Watch Alphabet Rhymes Go To - https://goo.gl/qmIRLv&#10;&#10;To Watch Compilations Go To - https://goo.gl/nW3kw9&#10;&#10;Catch More Lyricals At - https://goo.gl/A7kEmO&#10;&#10;Like our Facebook page: https://www.facebook.com/peekabootv" title="How your Muscles Grow?  - The Dr. Binocs Show | BEST LEARNING VIDEOS For Kids | Peekaboo Kidz">
            <a:hlinkClick r:id="rId3"/>
          </p:cNvPr>
          <p:cNvPicPr preferRelativeResize="0"/>
          <p:nvPr/>
        </p:nvPicPr>
        <p:blipFill>
          <a:blip r:embed="rId4">
            <a:alphaModFix/>
          </a:blip>
          <a:stretch>
            <a:fillRect/>
          </a:stretch>
        </p:blipFill>
        <p:spPr>
          <a:xfrm>
            <a:off x="1703325" y="0"/>
            <a:ext cx="9144000" cy="6858000"/>
          </a:xfrm>
          <a:prstGeom prst="rect">
            <a:avLst/>
          </a:prstGeom>
          <a:noFill/>
          <a:ln>
            <a:noFill/>
          </a:ln>
        </p:spPr>
      </p:pic>
      <p:pic>
        <p:nvPicPr>
          <p:cNvPr id="254" name="Google Shape;254;p30">
            <a:hlinkClick r:id="rId5" action="ppaction://hlinksldjump"/>
          </p:cNvPr>
          <p:cNvPicPr preferRelativeResize="0"/>
          <p:nvPr/>
        </p:nvPicPr>
        <p:blipFill>
          <a:blip r:embed="rId6">
            <a:alphaModFix/>
          </a:blip>
          <a:stretch>
            <a:fillRect/>
          </a:stretch>
        </p:blipFill>
        <p:spPr>
          <a:xfrm>
            <a:off x="174900" y="6116649"/>
            <a:ext cx="1528425" cy="550050"/>
          </a:xfrm>
          <a:prstGeom prst="rect">
            <a:avLst/>
          </a:prstGeom>
          <a:noFill/>
          <a:ln>
            <a:noFill/>
          </a:ln>
        </p:spPr>
      </p:pic>
      <p:sp>
        <p:nvSpPr>
          <p:cNvPr id="255" name="Google Shape;255;p30"/>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31">
            <a:hlinkClick r:id="rId3" action="ppaction://hlinksldjump"/>
          </p:cNvPr>
          <p:cNvPicPr preferRelativeResize="0"/>
          <p:nvPr/>
        </p:nvPicPr>
        <p:blipFill>
          <a:blip r:embed="rId4">
            <a:alphaModFix/>
          </a:blip>
          <a:stretch>
            <a:fillRect/>
          </a:stretch>
        </p:blipFill>
        <p:spPr>
          <a:xfrm>
            <a:off x="174900" y="6116649"/>
            <a:ext cx="1528425" cy="550050"/>
          </a:xfrm>
          <a:prstGeom prst="rect">
            <a:avLst/>
          </a:prstGeom>
          <a:noFill/>
          <a:ln>
            <a:noFill/>
          </a:ln>
        </p:spPr>
      </p:pic>
      <p:sp>
        <p:nvSpPr>
          <p:cNvPr id="261" name="Google Shape;261;p31"/>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pic>
        <p:nvPicPr>
          <p:cNvPr id="262" name="Google Shape;262;p31" descr="Hey Kids, we all know the heart is a very important organ in our body. But, do you know how it works? Dr. Binocs is here to explain your heart in a simple way!&#10;&#10;Voice of Dr. Binocs - Joseph D'Souza &#10;Creative Head/Written/Directed by Nitin Navale &#10;Illustrators - Kalpesh Bamne, Mukesh Ishi, Rupesh Hire &#10;Storyboard - Kalpesh Bamne &#10;Animators - Rupesh Hire, Sushant Hodage, Tushar Ishi &#10;VFX Artist - Aliasgar Kagalwala &#10;Background Score &amp; SFX - Jay Rajesh Arya &#10;Sound Engineer - Varad J. Khare  &#10;Producer - Neha Barjatya &#10;Copyrights and Publishing: Rajshri Entertainment Private Limited &#10;All rights reserved.&#10;&#10;SUBSCRIBE to Peekaboo Kidz:http://bit.ly/SubscribeTo-Peekabookidz &#10;&#10;Catch Dr.Binocs At - https://goo.gl/SXhLmc&#10;&#10;To Watch More Popular Nursery Rhymes Go To - https://goo.gl/CV0Xoo&#10;&#10;To Watch Alphabet Rhymes Go To - https://goo.gl/qmIRLv&#10;&#10;To Watch Compilations Go To - https://goo.gl/nW3kw9&#10;&#10;Catch More Lyricals At - https://goo.gl/A7kEmO&#10;&#10;Like our Facebook page: https://www.facebook.com/peekabootv" title="How Your Heart Works? - The Dr. Binocs Show | Best Learning Videos For Kids | Peekaboo Kidz">
            <a:hlinkClick r:id="rId5"/>
          </p:cNvPr>
          <p:cNvPicPr preferRelativeResize="0"/>
          <p:nvPr/>
        </p:nvPicPr>
        <p:blipFill>
          <a:blip r:embed="rId6">
            <a:alphaModFix/>
          </a:blip>
          <a:stretch>
            <a:fillRect/>
          </a:stretch>
        </p:blipFill>
        <p:spPr>
          <a:xfrm>
            <a:off x="1703325" y="0"/>
            <a:ext cx="9144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4"/>
          <p:cNvSpPr/>
          <p:nvPr/>
        </p:nvSpPr>
        <p:spPr>
          <a:xfrm>
            <a:off x="287725" y="1383475"/>
            <a:ext cx="3354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Our Bodies - Peekaboo Kidz</a:t>
            </a:r>
            <a:endParaRPr sz="1800" b="1">
              <a:solidFill>
                <a:schemeClr val="lt1"/>
              </a:solidFill>
              <a:latin typeface="Calibri"/>
              <a:ea typeface="Calibri"/>
              <a:cs typeface="Calibri"/>
              <a:sym typeface="Calibri"/>
            </a:endParaRPr>
          </a:p>
        </p:txBody>
      </p:sp>
      <p:sp>
        <p:nvSpPr>
          <p:cNvPr id="117" name="Google Shape;117;p14"/>
          <p:cNvSpPr/>
          <p:nvPr/>
        </p:nvSpPr>
        <p:spPr>
          <a:xfrm>
            <a:off x="287723" y="3059675"/>
            <a:ext cx="4057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Our Bodies - SciShow Kids</a:t>
            </a:r>
            <a:endParaRPr sz="1800" b="1">
              <a:solidFill>
                <a:schemeClr val="lt1"/>
              </a:solidFill>
              <a:latin typeface="Calibri"/>
              <a:ea typeface="Calibri"/>
              <a:cs typeface="Calibri"/>
              <a:sym typeface="Calibri"/>
            </a:endParaRPr>
          </a:p>
        </p:txBody>
      </p:sp>
      <p:sp>
        <p:nvSpPr>
          <p:cNvPr id="118" name="Google Shape;118;p14"/>
          <p:cNvSpPr/>
          <p:nvPr/>
        </p:nvSpPr>
        <p:spPr>
          <a:xfrm>
            <a:off x="287726" y="4763515"/>
            <a:ext cx="181812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Healthy Eating</a:t>
            </a:r>
            <a:endParaRPr sz="1800" b="1">
              <a:solidFill>
                <a:schemeClr val="lt1"/>
              </a:solidFill>
              <a:latin typeface="Calibri"/>
              <a:ea typeface="Calibri"/>
              <a:cs typeface="Calibri"/>
              <a:sym typeface="Calibri"/>
            </a:endParaRPr>
          </a:p>
        </p:txBody>
      </p:sp>
      <p:pic>
        <p:nvPicPr>
          <p:cNvPr id="119" name="Google Shape;119;p14"/>
          <p:cNvPicPr preferRelativeResize="0"/>
          <p:nvPr/>
        </p:nvPicPr>
        <p:blipFill>
          <a:blip r:embed="rId3">
            <a:alphaModFix/>
          </a:blip>
          <a:stretch>
            <a:fillRect/>
          </a:stretch>
        </p:blipFill>
        <p:spPr>
          <a:xfrm>
            <a:off x="152400" y="152400"/>
            <a:ext cx="2990850" cy="1076325"/>
          </a:xfrm>
          <a:prstGeom prst="rect">
            <a:avLst/>
          </a:prstGeom>
          <a:noFill/>
          <a:ln>
            <a:noFill/>
          </a:ln>
        </p:spPr>
      </p:pic>
      <p:pic>
        <p:nvPicPr>
          <p:cNvPr id="120" name="Google Shape;120;p14" descr="A picture containing drawing, sign&#10;&#10;Description automatically generated">
            <a:hlinkClick r:id="rId4" action="ppaction://hlinksldjump"/>
          </p:cNvPr>
          <p:cNvPicPr preferRelativeResize="0"/>
          <p:nvPr/>
        </p:nvPicPr>
        <p:blipFill rotWithShape="1">
          <a:blip r:embed="rId5">
            <a:alphaModFix/>
          </a:blip>
          <a:srcRect/>
          <a:stretch/>
        </p:blipFill>
        <p:spPr>
          <a:xfrm>
            <a:off x="9655813" y="1758897"/>
            <a:ext cx="2005945" cy="1132543"/>
          </a:xfrm>
          <a:prstGeom prst="rect">
            <a:avLst/>
          </a:prstGeom>
          <a:noFill/>
          <a:ln>
            <a:noFill/>
          </a:ln>
        </p:spPr>
      </p:pic>
      <p:pic>
        <p:nvPicPr>
          <p:cNvPr id="121" name="Google Shape;121;p14" descr="A picture containing drawing, computer&#10;&#10;Description automatically generated">
            <a:hlinkClick r:id="rId6" action="ppaction://hlinksldjump"/>
          </p:cNvPr>
          <p:cNvPicPr preferRelativeResize="0"/>
          <p:nvPr/>
        </p:nvPicPr>
        <p:blipFill rotWithShape="1">
          <a:blip r:embed="rId7">
            <a:alphaModFix/>
          </a:blip>
          <a:srcRect l="732" r="2844" b="5687"/>
          <a:stretch/>
        </p:blipFill>
        <p:spPr>
          <a:xfrm>
            <a:off x="4916400" y="1758897"/>
            <a:ext cx="2088048" cy="1132543"/>
          </a:xfrm>
          <a:prstGeom prst="rect">
            <a:avLst/>
          </a:prstGeom>
          <a:noFill/>
          <a:ln>
            <a:noFill/>
          </a:ln>
        </p:spPr>
      </p:pic>
      <p:pic>
        <p:nvPicPr>
          <p:cNvPr id="122" name="Google Shape;122;p14" descr="A drawing of a cartoon character&#10;&#10;Description automatically generated">
            <a:hlinkClick r:id="rId8" action="ppaction://hlinksldjump"/>
          </p:cNvPr>
          <p:cNvPicPr preferRelativeResize="0"/>
          <p:nvPr/>
        </p:nvPicPr>
        <p:blipFill rotWithShape="1">
          <a:blip r:embed="rId9">
            <a:alphaModFix/>
          </a:blip>
          <a:srcRect b="8592"/>
          <a:stretch/>
        </p:blipFill>
        <p:spPr>
          <a:xfrm>
            <a:off x="7251198" y="1758897"/>
            <a:ext cx="2165573" cy="1132543"/>
          </a:xfrm>
          <a:prstGeom prst="rect">
            <a:avLst/>
          </a:prstGeom>
          <a:noFill/>
          <a:ln>
            <a:noFill/>
          </a:ln>
        </p:spPr>
      </p:pic>
      <p:pic>
        <p:nvPicPr>
          <p:cNvPr id="123" name="Google Shape;123;p14" descr="A picture containing food&#10;&#10;Description automatically generated">
            <a:hlinkClick r:id="rId10" action="ppaction://hlinksldjump"/>
          </p:cNvPr>
          <p:cNvPicPr preferRelativeResize="0"/>
          <p:nvPr/>
        </p:nvPicPr>
        <p:blipFill rotWithShape="1">
          <a:blip r:embed="rId11">
            <a:alphaModFix/>
          </a:blip>
          <a:srcRect l="3044" t="4780"/>
          <a:stretch/>
        </p:blipFill>
        <p:spPr>
          <a:xfrm>
            <a:off x="2625361" y="1768620"/>
            <a:ext cx="2032770" cy="1132543"/>
          </a:xfrm>
          <a:prstGeom prst="rect">
            <a:avLst/>
          </a:prstGeom>
          <a:noFill/>
          <a:ln>
            <a:noFill/>
          </a:ln>
        </p:spPr>
      </p:pic>
      <p:pic>
        <p:nvPicPr>
          <p:cNvPr id="124" name="Google Shape;124;p14" descr="A picture containing drawing, light&#10;&#10;Description automatically generated">
            <a:hlinkClick r:id="rId12" action="ppaction://hlinksldjump"/>
          </p:cNvPr>
          <p:cNvPicPr preferRelativeResize="0"/>
          <p:nvPr/>
        </p:nvPicPr>
        <p:blipFill rotWithShape="1">
          <a:blip r:embed="rId13">
            <a:alphaModFix/>
          </a:blip>
          <a:srcRect/>
          <a:stretch/>
        </p:blipFill>
        <p:spPr>
          <a:xfrm>
            <a:off x="334323" y="1758897"/>
            <a:ext cx="2032770" cy="1132543"/>
          </a:xfrm>
          <a:prstGeom prst="rect">
            <a:avLst/>
          </a:prstGeom>
          <a:noFill/>
          <a:ln>
            <a:noFill/>
          </a:ln>
        </p:spPr>
      </p:pic>
      <p:pic>
        <p:nvPicPr>
          <p:cNvPr id="125" name="Google Shape;125;p14" descr="A close up of a sign&#10;&#10;Description automatically generated">
            <a:hlinkClick r:id="rId14" action="ppaction://hlinksldjump"/>
          </p:cNvPr>
          <p:cNvPicPr preferRelativeResize="0"/>
          <p:nvPr/>
        </p:nvPicPr>
        <p:blipFill rotWithShape="1">
          <a:blip r:embed="rId15">
            <a:alphaModFix/>
          </a:blip>
          <a:srcRect/>
          <a:stretch/>
        </p:blipFill>
        <p:spPr>
          <a:xfrm>
            <a:off x="306385" y="3471437"/>
            <a:ext cx="2032770" cy="1142223"/>
          </a:xfrm>
          <a:prstGeom prst="rect">
            <a:avLst/>
          </a:prstGeom>
          <a:noFill/>
          <a:ln>
            <a:noFill/>
          </a:ln>
        </p:spPr>
      </p:pic>
      <p:pic>
        <p:nvPicPr>
          <p:cNvPr id="126" name="Google Shape;126;p14" descr="A close up of a sign&#10;&#10;Description automatically generated">
            <a:hlinkClick r:id="rId16" action="ppaction://hlinksldjump"/>
          </p:cNvPr>
          <p:cNvPicPr preferRelativeResize="0"/>
          <p:nvPr/>
        </p:nvPicPr>
        <p:blipFill rotWithShape="1">
          <a:blip r:embed="rId17">
            <a:alphaModFix/>
          </a:blip>
          <a:srcRect/>
          <a:stretch/>
        </p:blipFill>
        <p:spPr>
          <a:xfrm>
            <a:off x="2597423" y="3471437"/>
            <a:ext cx="2032770" cy="1151903"/>
          </a:xfrm>
          <a:prstGeom prst="rect">
            <a:avLst/>
          </a:prstGeom>
          <a:noFill/>
          <a:ln>
            <a:noFill/>
          </a:ln>
        </p:spPr>
      </p:pic>
      <p:pic>
        <p:nvPicPr>
          <p:cNvPr id="127" name="Google Shape;127;p14" descr="A close up of a sign&#10;&#10;Description automatically generated">
            <a:hlinkClick r:id="rId18" action="ppaction://hlinksldjump"/>
          </p:cNvPr>
          <p:cNvPicPr preferRelativeResize="0"/>
          <p:nvPr/>
        </p:nvPicPr>
        <p:blipFill rotWithShape="1">
          <a:blip r:embed="rId19">
            <a:alphaModFix/>
          </a:blip>
          <a:srcRect/>
          <a:stretch/>
        </p:blipFill>
        <p:spPr>
          <a:xfrm>
            <a:off x="4888461" y="3471437"/>
            <a:ext cx="2048981" cy="1155586"/>
          </a:xfrm>
          <a:prstGeom prst="rect">
            <a:avLst/>
          </a:prstGeom>
          <a:noFill/>
          <a:ln>
            <a:noFill/>
          </a:ln>
        </p:spPr>
      </p:pic>
      <p:pic>
        <p:nvPicPr>
          <p:cNvPr id="128" name="Google Shape;128;p14" descr="A close up of a sign&#10;&#10;Description automatically generated">
            <a:hlinkClick r:id="rId20" action="ppaction://hlinksldjump"/>
          </p:cNvPr>
          <p:cNvPicPr preferRelativeResize="0"/>
          <p:nvPr/>
        </p:nvPicPr>
        <p:blipFill rotWithShape="1">
          <a:blip r:embed="rId21">
            <a:alphaModFix/>
          </a:blip>
          <a:srcRect/>
          <a:stretch/>
        </p:blipFill>
        <p:spPr>
          <a:xfrm>
            <a:off x="9559758" y="3471437"/>
            <a:ext cx="2074064" cy="1159903"/>
          </a:xfrm>
          <a:prstGeom prst="rect">
            <a:avLst/>
          </a:prstGeom>
          <a:noFill/>
          <a:ln>
            <a:noFill/>
          </a:ln>
        </p:spPr>
      </p:pic>
      <p:pic>
        <p:nvPicPr>
          <p:cNvPr id="129" name="Google Shape;129;p14">
            <a:hlinkClick r:id="rId22" action="ppaction://hlinksldjump"/>
          </p:cNvPr>
          <p:cNvPicPr preferRelativeResize="0"/>
          <p:nvPr/>
        </p:nvPicPr>
        <p:blipFill rotWithShape="1">
          <a:blip r:embed="rId23">
            <a:alphaModFix/>
          </a:blip>
          <a:srcRect/>
          <a:stretch/>
        </p:blipFill>
        <p:spPr>
          <a:xfrm>
            <a:off x="7195709" y="3471437"/>
            <a:ext cx="2076531" cy="1141600"/>
          </a:xfrm>
          <a:prstGeom prst="rect">
            <a:avLst/>
          </a:prstGeom>
          <a:noFill/>
          <a:ln>
            <a:noFill/>
          </a:ln>
        </p:spPr>
      </p:pic>
      <p:pic>
        <p:nvPicPr>
          <p:cNvPr id="130" name="Google Shape;130;p14" descr="A box of fruit and vegetable salad&#10;&#10;Description automatically generated">
            <a:hlinkClick r:id="rId24" action="ppaction://hlinksldjump"/>
          </p:cNvPr>
          <p:cNvPicPr preferRelativeResize="0"/>
          <p:nvPr/>
        </p:nvPicPr>
        <p:blipFill rotWithShape="1">
          <a:blip r:embed="rId25">
            <a:alphaModFix/>
          </a:blip>
          <a:srcRect/>
          <a:stretch/>
        </p:blipFill>
        <p:spPr>
          <a:xfrm>
            <a:off x="334324" y="5132848"/>
            <a:ext cx="1977905" cy="1141099"/>
          </a:xfrm>
          <a:prstGeom prst="rect">
            <a:avLst/>
          </a:prstGeom>
          <a:noFill/>
          <a:ln>
            <a:noFill/>
          </a:ln>
        </p:spPr>
      </p:pic>
      <p:pic>
        <p:nvPicPr>
          <p:cNvPr id="131" name="Google Shape;131;p14" descr="A picture containing umbrella, drawing&#10;&#10;Description automatically generated">
            <a:hlinkClick r:id="rId26" action="ppaction://hlinksldjump"/>
          </p:cNvPr>
          <p:cNvPicPr preferRelativeResize="0"/>
          <p:nvPr/>
        </p:nvPicPr>
        <p:blipFill rotWithShape="1">
          <a:blip r:embed="rId27">
            <a:alphaModFix/>
          </a:blip>
          <a:srcRect r="2912"/>
          <a:stretch/>
        </p:blipFill>
        <p:spPr>
          <a:xfrm>
            <a:off x="2625362" y="5137734"/>
            <a:ext cx="2032770" cy="1141099"/>
          </a:xfrm>
          <a:prstGeom prst="rect">
            <a:avLst/>
          </a:prstGeom>
          <a:noFill/>
          <a:ln>
            <a:noFill/>
          </a:ln>
        </p:spPr>
      </p:pic>
      <p:pic>
        <p:nvPicPr>
          <p:cNvPr id="132" name="Google Shape;132;p14" descr="A close up of a sign&#10;&#10;Description automatically generated">
            <a:hlinkClick r:id="rId28" action="ppaction://hlinksldjump"/>
          </p:cNvPr>
          <p:cNvPicPr preferRelativeResize="0"/>
          <p:nvPr/>
        </p:nvPicPr>
        <p:blipFill rotWithShape="1">
          <a:blip r:embed="rId29">
            <a:alphaModFix/>
          </a:blip>
          <a:srcRect/>
          <a:stretch/>
        </p:blipFill>
        <p:spPr>
          <a:xfrm>
            <a:off x="4916399" y="5132847"/>
            <a:ext cx="2048981" cy="1141099"/>
          </a:xfrm>
          <a:prstGeom prst="rect">
            <a:avLst/>
          </a:prstGeom>
          <a:noFill/>
          <a:ln>
            <a:noFill/>
          </a:ln>
        </p:spPr>
      </p:pic>
      <p:pic>
        <p:nvPicPr>
          <p:cNvPr id="133" name="Google Shape;133;p14" descr="A close up of a sign&#10;&#10;Description automatically generated">
            <a:hlinkClick r:id="rId30" action="ppaction://hlinksldjump"/>
          </p:cNvPr>
          <p:cNvPicPr preferRelativeResize="0"/>
          <p:nvPr/>
        </p:nvPicPr>
        <p:blipFill rotWithShape="1">
          <a:blip r:embed="rId31">
            <a:alphaModFix/>
          </a:blip>
          <a:srcRect/>
          <a:stretch/>
        </p:blipFill>
        <p:spPr>
          <a:xfrm>
            <a:off x="7223647" y="5130800"/>
            <a:ext cx="2165573" cy="1192380"/>
          </a:xfrm>
          <a:prstGeom prst="rect">
            <a:avLst/>
          </a:prstGeom>
          <a:noFill/>
          <a:ln>
            <a:noFill/>
          </a:ln>
        </p:spPr>
      </p:pic>
      <p:pic>
        <p:nvPicPr>
          <p:cNvPr id="134" name="Google Shape;134;p14" descr="A picture containing table, computer, laptop, sitting&#10;&#10;Description automatically generated">
            <a:hlinkClick r:id="rId32" action="ppaction://hlinksldjump"/>
          </p:cNvPr>
          <p:cNvPicPr preferRelativeResize="0"/>
          <p:nvPr/>
        </p:nvPicPr>
        <p:blipFill rotWithShape="1">
          <a:blip r:embed="rId33">
            <a:alphaModFix/>
          </a:blip>
          <a:srcRect/>
          <a:stretch/>
        </p:blipFill>
        <p:spPr>
          <a:xfrm>
            <a:off x="9647488" y="5137734"/>
            <a:ext cx="2082392" cy="1164439"/>
          </a:xfrm>
          <a:prstGeom prst="rect">
            <a:avLst/>
          </a:prstGeom>
          <a:noFill/>
          <a:ln>
            <a:noFill/>
          </a:ln>
        </p:spPr>
      </p:pic>
      <p:sp>
        <p:nvSpPr>
          <p:cNvPr id="135" name="Google Shape;135;p14">
            <a:hlinkClick r:id="" action="ppaction://hlinkshowjump?jump=firstslide"/>
          </p:cNvPr>
          <p:cNvSpPr/>
          <p:nvPr/>
        </p:nvSpPr>
        <p:spPr>
          <a:xfrm>
            <a:off x="7876950" y="6474675"/>
            <a:ext cx="3784800" cy="276900"/>
          </a:xfrm>
          <a:prstGeom prst="roundRect">
            <a:avLst>
              <a:gd name="adj" fmla="val 16667"/>
            </a:avLst>
          </a:prstGeom>
          <a:solidFill>
            <a:srgbClr val="00FF00"/>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a:latin typeface="Bowlby One SC"/>
                <a:ea typeface="Bowlby One SC"/>
                <a:cs typeface="Bowlby One SC"/>
                <a:sym typeface="Bowlby One SC"/>
              </a:rPr>
              <a:t>Click here to Go Back to Beginning!</a:t>
            </a:r>
            <a:endParaRPr sz="1300">
              <a:latin typeface="Bowlby One SC"/>
              <a:ea typeface="Bowlby One SC"/>
              <a:cs typeface="Bowlby One SC"/>
              <a:sym typeface="Bowlby One SC"/>
            </a:endParaRPr>
          </a:p>
        </p:txBody>
      </p:sp>
      <p:sp>
        <p:nvSpPr>
          <p:cNvPr id="136" name="Google Shape;136;p14"/>
          <p:cNvSpPr/>
          <p:nvPr/>
        </p:nvSpPr>
        <p:spPr>
          <a:xfrm rot="5400000" flipH="1">
            <a:off x="11661750" y="6273950"/>
            <a:ext cx="439500" cy="426600"/>
          </a:xfrm>
          <a:prstGeom prst="uturnArrow">
            <a:avLst>
              <a:gd name="adj1" fmla="val 25000"/>
              <a:gd name="adj2" fmla="val 25000"/>
              <a:gd name="adj3" fmla="val 25000"/>
              <a:gd name="adj4" fmla="val 43750"/>
              <a:gd name="adj5" fmla="val 75000"/>
            </a:avLst>
          </a:prstGeom>
          <a:solidFill>
            <a:srgbClr val="00FF00"/>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a:off x="3701825" y="145450"/>
            <a:ext cx="72231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r>
              <a:rPr lang="en-US"/>
              <a:t> </a:t>
            </a:r>
            <a:r>
              <a:rPr lang="en-US" sz="1400">
                <a:solidFill>
                  <a:schemeClr val="lt1"/>
                </a:solidFill>
                <a:latin typeface="Century Gothic"/>
                <a:ea typeface="Century Gothic"/>
                <a:cs typeface="Century Gothic"/>
                <a:sym typeface="Century Gothic"/>
              </a:rPr>
              <a:t>time. Click on an image below to try a workout. </a:t>
            </a:r>
            <a:endParaRPr/>
          </a:p>
          <a:p>
            <a:pPr marL="0" marR="0" lvl="0" indent="0" algn="l" rtl="0">
              <a:spcBef>
                <a:spcPts val="0"/>
              </a:spcBef>
              <a:spcAft>
                <a:spcPts val="0"/>
              </a:spcAft>
              <a:buNone/>
            </a:pPr>
            <a:endParaRPr sz="1400">
              <a:solidFill>
                <a:schemeClr val="lt1"/>
              </a:solidFill>
              <a:latin typeface="Century Gothic"/>
              <a:ea typeface="Century Gothic"/>
              <a:cs typeface="Century Gothic"/>
              <a:sym typeface="Century Gothic"/>
            </a:endParaRPr>
          </a:p>
          <a:p>
            <a:pPr marL="457200" marR="0" lvl="0" indent="457200" algn="ctr" rtl="0">
              <a:spcBef>
                <a:spcPts val="0"/>
              </a:spcBef>
              <a:spcAft>
                <a:spcPts val="0"/>
              </a:spcAft>
              <a:buNone/>
            </a:pPr>
            <a:r>
              <a:rPr lang="en-US" sz="1400" b="1">
                <a:solidFill>
                  <a:schemeClr val="lt1"/>
                </a:solidFill>
                <a:latin typeface="Century Gothic"/>
                <a:ea typeface="Century Gothic"/>
                <a:cs typeface="Century Gothic"/>
                <a:sym typeface="Century Gothic"/>
              </a:rPr>
              <a:t>Healthy body = healthy mind </a:t>
            </a:r>
            <a:endParaRPr sz="1400" b="1">
              <a:solidFill>
                <a:schemeClr val="lt1"/>
              </a:solidFill>
              <a:latin typeface="Calibri"/>
              <a:ea typeface="Calibri"/>
              <a:cs typeface="Calibri"/>
              <a:sym typeface="Calibri"/>
            </a:endParaRPr>
          </a:p>
        </p:txBody>
      </p:sp>
      <p:pic>
        <p:nvPicPr>
          <p:cNvPr id="138" name="Google Shape;138;p14">
            <a:hlinkClick r:id="rId34"/>
          </p:cNvPr>
          <p:cNvPicPr preferRelativeResize="0"/>
          <p:nvPr/>
        </p:nvPicPr>
        <p:blipFill>
          <a:blip r:embed="rId35">
            <a:alphaModFix/>
          </a:blip>
          <a:stretch>
            <a:fillRect/>
          </a:stretch>
        </p:blipFill>
        <p:spPr>
          <a:xfrm>
            <a:off x="0" y="6505325"/>
            <a:ext cx="904200" cy="369300"/>
          </a:xfrm>
          <a:prstGeom prst="rect">
            <a:avLst/>
          </a:prstGeom>
          <a:noFill/>
          <a:ln>
            <a:noFill/>
          </a:ln>
        </p:spPr>
      </p:pic>
      <p:pic>
        <p:nvPicPr>
          <p:cNvPr id="139" name="Google Shape;139;p14"/>
          <p:cNvPicPr preferRelativeResize="0"/>
          <p:nvPr/>
        </p:nvPicPr>
        <p:blipFill>
          <a:blip r:embed="rId36">
            <a:alphaModFix/>
          </a:blip>
          <a:stretch>
            <a:fillRect/>
          </a:stretch>
        </p:blipFill>
        <p:spPr>
          <a:xfrm flipH="1">
            <a:off x="3072112" y="420788"/>
            <a:ext cx="1139250" cy="1189325"/>
          </a:xfrm>
          <a:prstGeom prst="rect">
            <a:avLst/>
          </a:prstGeom>
          <a:noFill/>
          <a:ln>
            <a:noFill/>
          </a:ln>
        </p:spPr>
      </p:pic>
      <p:pic>
        <p:nvPicPr>
          <p:cNvPr id="140" name="Google Shape;140;p14"/>
          <p:cNvPicPr preferRelativeResize="0"/>
          <p:nvPr/>
        </p:nvPicPr>
        <p:blipFill>
          <a:blip r:embed="rId37">
            <a:alphaModFix/>
          </a:blip>
          <a:stretch>
            <a:fillRect/>
          </a:stretch>
        </p:blipFill>
        <p:spPr>
          <a:xfrm>
            <a:off x="4981625" y="667300"/>
            <a:ext cx="1139250" cy="1139250"/>
          </a:xfrm>
          <a:prstGeom prst="rect">
            <a:avLst/>
          </a:prstGeom>
          <a:noFill/>
          <a:ln>
            <a:noFill/>
          </a:ln>
        </p:spPr>
      </p:pic>
      <p:pic>
        <p:nvPicPr>
          <p:cNvPr id="141" name="Google Shape;141;p14"/>
          <p:cNvPicPr preferRelativeResize="0"/>
          <p:nvPr/>
        </p:nvPicPr>
        <p:blipFill>
          <a:blip r:embed="rId38">
            <a:alphaModFix/>
          </a:blip>
          <a:stretch>
            <a:fillRect/>
          </a:stretch>
        </p:blipFill>
        <p:spPr>
          <a:xfrm>
            <a:off x="6836363" y="852554"/>
            <a:ext cx="954017" cy="954000"/>
          </a:xfrm>
          <a:prstGeom prst="rect">
            <a:avLst/>
          </a:prstGeom>
          <a:noFill/>
          <a:ln>
            <a:noFill/>
          </a:ln>
        </p:spPr>
      </p:pic>
      <p:pic>
        <p:nvPicPr>
          <p:cNvPr id="142" name="Google Shape;142;p14"/>
          <p:cNvPicPr preferRelativeResize="0"/>
          <p:nvPr/>
        </p:nvPicPr>
        <p:blipFill>
          <a:blip r:embed="rId39">
            <a:alphaModFix/>
          </a:blip>
          <a:stretch>
            <a:fillRect/>
          </a:stretch>
        </p:blipFill>
        <p:spPr>
          <a:xfrm>
            <a:off x="9048850" y="606175"/>
            <a:ext cx="1209525" cy="1146600"/>
          </a:xfrm>
          <a:prstGeom prst="rect">
            <a:avLst/>
          </a:prstGeom>
          <a:noFill/>
          <a:ln>
            <a:noFill/>
          </a:ln>
        </p:spPr>
      </p:pic>
      <p:pic>
        <p:nvPicPr>
          <p:cNvPr id="143" name="Google Shape;143;p14"/>
          <p:cNvPicPr preferRelativeResize="0"/>
          <p:nvPr/>
        </p:nvPicPr>
        <p:blipFill>
          <a:blip r:embed="rId40">
            <a:alphaModFix/>
          </a:blip>
          <a:stretch>
            <a:fillRect/>
          </a:stretch>
        </p:blipFill>
        <p:spPr>
          <a:xfrm>
            <a:off x="10665875" y="199169"/>
            <a:ext cx="1428925" cy="1428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32">
            <a:hlinkClick r:id="rId3" action="ppaction://hlinksldjump"/>
          </p:cNvPr>
          <p:cNvPicPr preferRelativeResize="0"/>
          <p:nvPr/>
        </p:nvPicPr>
        <p:blipFill>
          <a:blip r:embed="rId4">
            <a:alphaModFix/>
          </a:blip>
          <a:stretch>
            <a:fillRect/>
          </a:stretch>
        </p:blipFill>
        <p:spPr>
          <a:xfrm>
            <a:off x="174900" y="6116649"/>
            <a:ext cx="1528425" cy="550050"/>
          </a:xfrm>
          <a:prstGeom prst="rect">
            <a:avLst/>
          </a:prstGeom>
          <a:noFill/>
          <a:ln>
            <a:noFill/>
          </a:ln>
        </p:spPr>
      </p:pic>
      <p:sp>
        <p:nvSpPr>
          <p:cNvPr id="268" name="Google Shape;268;p32"/>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pic>
        <p:nvPicPr>
          <p:cNvPr id="269" name="Google Shape;269;p32" descr="Why Do We Drink Water | Why Do We Feel Thirsty | Water | Importance Of Water | Save Water | Drinking Water | Drink Water | Best Kids Show | Dr Binocs Show | Dr Binocs | Peekaboo Kidz&#10;&#10;Hey kids, Dr. Binocs has an important message for you all! &#10;Watch this video to know what it is!&#10;&#10;Leave your ideas, suggestions and questions for Dr. Binocs at this Email Id: peekabookidzfeedback@gmail.com&#10;&#10;For more fun learning videos SUBSCRIBE to Peekaboo Kidz: http://bit.ly/SubscribeTo-Peekabookidz&#10;&#10;Watch Guess The Shapes With Baby Binocs here - https://youtu.be/vNm422Ta44w&#10;&#10;Watch other fun learning episodes of Dr. Binocs here - http://bit.ly/2kfNS22&#10;&#10;Watch our NEW SERIES of Baby Binocs, stay tuned to this playlist - http://bit.ly/2kyC2jU&#10;&#10;Credits - &#10;Voice of Dr. Binocs - Joseph D'Souza &#10;Creative Head/Director - Nitin Navale&#10;Writer - Nitin Navale, Rahul Kanade&#10;Illustrators - Kalpesh Bamne, Mukesh Ishi&#10;Storyboard - Rupesh Hire &#10;Animators - Sushant Hodage, Tushar Ishi , Raju Nikumbe, Prashant Bordekar&#10;Co-ordinator- Aliasgar Kagalwala &#10;VFX Artist - Tushar Ishi&#10;Original Background Score &amp; SFX - Varad J. Khare  &#10;Sound Design: Varad J. Khare   &#10;Sound Engineer - Varad J. Khare  &#10;Producer - Neha Barjatya &#10;Copyrights and Publishing: Rajshri Entertainment Private Limited &#10;All rights reserved.  &#10;&#10;#WhyDoWeDrinkWater #Water #PeekabooKidz #DrBinocsShow &#10;&#10;Catch Dr.Binocs At - https://goo.gl/SXhLmc&#10;&#10;To Watch More Popular Nursery Rhymes Go To - https://goo.gl/CV0Xoo&#10;&#10;To Watch Alphabet Rhymes Go To - https://goo.gl/qmIRLv&#10;&#10;To Watch Compilations Go To - https://goo.gl/nW3kw9&#10;&#10;Catch More Lyricals At - https://goo.gl/A7kEmO&#10;&#10;Subscribe to Peekaboo Kidz: http://bit.ly/peekabookidz&#10;&#10;Like our Facebook page: https://www.facebook.com/peekabootv" title="Why Do We Drink Water? | Importance Of Water | Stay Hydrated | The Dr Binocs Show | Peekaboo Kidz">
            <a:hlinkClick r:id="rId5"/>
          </p:cNvPr>
          <p:cNvPicPr preferRelativeResize="0"/>
          <p:nvPr/>
        </p:nvPicPr>
        <p:blipFill>
          <a:blip r:embed="rId6">
            <a:alphaModFix/>
          </a:blip>
          <a:stretch>
            <a:fillRect/>
          </a:stretch>
        </p:blipFill>
        <p:spPr>
          <a:xfrm>
            <a:off x="1703325" y="0"/>
            <a:ext cx="9144000"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33">
            <a:hlinkClick r:id="rId3" action="ppaction://hlinksldjump"/>
          </p:cNvPr>
          <p:cNvPicPr preferRelativeResize="0"/>
          <p:nvPr/>
        </p:nvPicPr>
        <p:blipFill>
          <a:blip r:embed="rId4">
            <a:alphaModFix/>
          </a:blip>
          <a:stretch>
            <a:fillRect/>
          </a:stretch>
        </p:blipFill>
        <p:spPr>
          <a:xfrm>
            <a:off x="174900" y="6116649"/>
            <a:ext cx="1528425" cy="550050"/>
          </a:xfrm>
          <a:prstGeom prst="rect">
            <a:avLst/>
          </a:prstGeom>
          <a:noFill/>
          <a:ln>
            <a:noFill/>
          </a:ln>
        </p:spPr>
      </p:pic>
      <p:sp>
        <p:nvSpPr>
          <p:cNvPr id="275" name="Google Shape;275;p33"/>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pic>
        <p:nvPicPr>
          <p:cNvPr id="276" name="Google Shape;276;p33" descr="Do you know why do we sweat? What are the causes behind sweating? Dr. Binocs is here to tell you why do we sweat only on Peekaboo Kidz.&#10;&#10;Voice of Dr. Binocs - Joseph D'Souza &#10;Creative Head/Written/Directed by Nitin Navale &#10;Illustrators - Kalpesh Bamne, Mukesh Ishi, Rupesh Hire &#10;Storyboard - Kalpesh Bamne &#10;Animators - Rupesh Hire, Sushant Hodage, Tushar Ishi &#10;VFX Artist - Aliasgar Kagalwala &#10;Background Score &amp; SFX - Jay Rajesh Arya &#10;Sound Engineer - Sushant Worlikar  &#10;Producer - Neha Barjatya &#10;Copyrights and Publishing: Rajshri Entertainment Private Limited &#10;All rights reserved.&#10;&#10;SUBSCRIBE to Peekaboo Kidz:http://bit.ly/SubscribeTo-Peekabookidz &#10;&#10;Catch Dr.Binocs At - https://goo.gl/SXhLmc&#10;&#10;To Watch More Popular Nursery Rhymes Go To - https://goo.gl/CV0Xoo&#10;&#10;To Watch Alphabet Rhymes Go To - https://goo.gl/qmIRLv&#10;&#10;To Watch Compilations Go To - https://goo.gl/nW3kw9&#10;&#10;Catch More Lyricals At - https://goo.gl/A7kEmO&#10;&#10;Like our Facebook page: https://www.facebook.com/peekabootv" title="Why Do We Sweat? - The Dr. Binocs Show | Best Learning Videos For Kids | Peekaboo Kidz">
            <a:hlinkClick r:id="rId5"/>
          </p:cNvPr>
          <p:cNvPicPr preferRelativeResize="0"/>
          <p:nvPr/>
        </p:nvPicPr>
        <p:blipFill>
          <a:blip r:embed="rId6">
            <a:alphaModFix/>
          </a:blip>
          <a:stretch>
            <a:fillRect/>
          </a:stretch>
        </p:blipFill>
        <p:spPr>
          <a:xfrm>
            <a:off x="1703325" y="0"/>
            <a:ext cx="9144000"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34">
            <a:hlinkClick r:id="rId3" action="ppaction://hlinksldjump"/>
          </p:cNvPr>
          <p:cNvPicPr preferRelativeResize="0"/>
          <p:nvPr/>
        </p:nvPicPr>
        <p:blipFill>
          <a:blip r:embed="rId4">
            <a:alphaModFix/>
          </a:blip>
          <a:stretch>
            <a:fillRect/>
          </a:stretch>
        </p:blipFill>
        <p:spPr>
          <a:xfrm>
            <a:off x="174900" y="6116649"/>
            <a:ext cx="1528425" cy="550050"/>
          </a:xfrm>
          <a:prstGeom prst="rect">
            <a:avLst/>
          </a:prstGeom>
          <a:noFill/>
          <a:ln>
            <a:noFill/>
          </a:ln>
        </p:spPr>
      </p:pic>
      <p:sp>
        <p:nvSpPr>
          <p:cNvPr id="282" name="Google Shape;282;p34"/>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pic>
        <p:nvPicPr>
          <p:cNvPr id="283" name="Google Shape;283;p34" descr="Hi Friends, welcome to the Dr. Binocs show. In this video, Dr. Binocs will explain, &quot;What causes Body Odor&quot;. Make sure you watch the whole video and leave your answer in the comment section below to win a shout out on the next Dr. Binocs video. &#10;&#10;For more fun learning videos SUBSCRIBE to Peekaboo Kidz: http://bit.ly/SubscribeTo-Peekabookidz&#10;&#10;Watch Guess The Shapes With Baby Binocs here - https://youtu.be/vNm422Ta44w&#10;&#10;Watch other fun learning episodes of Dr. Binocs here - http://bit.ly/2kfNS22&#10;&#10;Watch our NEW SERIES of Baby Binocs, stay tuned to this playlist - http://bit.ly/2kyC2jU&#10;&#10;Credits - &#10;Voice of Dr. Binocs - Joseph D'Souza &#10;Creative Head/Written/Directed by Nitin Navale &#10;Illustrators - Kalpesh Bamne, Mukesh Ishi, Rupesh Hire &#10;Storyboard - Kalpesh Bamne &#10;Animators - Rupesh Hire, Sushant Hodage, Tushar Ishi , Raju Nikumbe, Prashant Bordekar&#10;Co-ordinator- Rahul Kanade&#10;VFX Artist - Aliasgar Kagalwala &#10;Original Background Score &amp; SFX - Jay Rajesh Arya&#10;Sound Design: JRA Studio (Assisted By Vinay Acharya)   &#10;Sound Engineer - Varad J. Khare  &#10;Producer - Neha Barjatya &#10;Copyrights and Publishing: Rajshri Entertainment Private Limited &#10;All rights reserved.  &#10;&#10;#WhatCausesBodyOdor #Dr.BinocsShow&#10;&#10;&#10;Catch Dr.Binocs At - https://goo.gl/SXhLmc&#10;&#10;To Watch More Popular Nursery Rhymes Go To - https://goo.gl/CV0Xoo&#10;&#10;To Watch Alphabet Rhymes Go To - https://goo.gl/qmIRLv&#10;&#10;To Watch Compilations Go To - https://goo.gl/nW3kw9&#10;&#10;Catch More Lyricals At - https://goo.gl/A7kEmO&#10;&#10;Subscribe to Peekaboo Kidz: http://bit.ly/peekabookidz&#10;&#10;Like our Facebook page: https://www.facebook.com/peekabootv" title="What Causes Body Odor? | The Dr. Binocs Show | Best Learning Videos For Kids | Peekaboo Kidz">
            <a:hlinkClick r:id="rId5"/>
          </p:cNvPr>
          <p:cNvPicPr preferRelativeResize="0"/>
          <p:nvPr/>
        </p:nvPicPr>
        <p:blipFill>
          <a:blip r:embed="rId6">
            <a:alphaModFix/>
          </a:blip>
          <a:stretch>
            <a:fillRect/>
          </a:stretch>
        </p:blipFill>
        <p:spPr>
          <a:xfrm>
            <a:off x="1703325" y="0"/>
            <a:ext cx="9144000"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35">
            <a:hlinkClick r:id="rId3" action="ppaction://hlinksldjump"/>
          </p:cNvPr>
          <p:cNvPicPr preferRelativeResize="0"/>
          <p:nvPr/>
        </p:nvPicPr>
        <p:blipFill>
          <a:blip r:embed="rId4">
            <a:alphaModFix/>
          </a:blip>
          <a:stretch>
            <a:fillRect/>
          </a:stretch>
        </p:blipFill>
        <p:spPr>
          <a:xfrm>
            <a:off x="174900" y="6116649"/>
            <a:ext cx="1528425" cy="550050"/>
          </a:xfrm>
          <a:prstGeom prst="rect">
            <a:avLst/>
          </a:prstGeom>
          <a:noFill/>
          <a:ln>
            <a:noFill/>
          </a:ln>
        </p:spPr>
      </p:pic>
      <p:sp>
        <p:nvSpPr>
          <p:cNvPr id="289" name="Google Shape;289;p35"/>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pic>
        <p:nvPicPr>
          <p:cNvPr id="290" name="Google Shape;290;p35" descr="The human body is a complicated thing! To be able to move, fight off diseases, and even see colors, lots of different systems and organs need to work together. Squeaks' robot body is pretty complicated, too, so Jessi has put together a bunch of videos about your body as she makes sure he's in tip-top shape! &#10;----------&#10;Love SciShow Kids and want to help support it? Become a patron on Patreon: &#10;https://www.patreon.com/scishowkids&#10;----------&#10;Looking for SciShow elsewhere on the internet?&#10;Facebook: http://www.facebook.com/scishow&#10;Twitter: http://www.twitter.com/scishow&#10;Tumblr: http://scishow.tumblr.com&#10;Instagram: http://instagram.com/thescishow" title="All About Your Body! | Human Body Compilation">
            <a:hlinkClick r:id="rId5"/>
          </p:cNvPr>
          <p:cNvPicPr preferRelativeResize="0"/>
          <p:nvPr/>
        </p:nvPicPr>
        <p:blipFill>
          <a:blip r:embed="rId6">
            <a:alphaModFix/>
          </a:blip>
          <a:stretch>
            <a:fillRect/>
          </a:stretch>
        </p:blipFill>
        <p:spPr>
          <a:xfrm>
            <a:off x="1703325" y="0"/>
            <a:ext cx="9144000"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36">
            <a:hlinkClick r:id="rId3" action="ppaction://hlinksldjump"/>
          </p:cNvPr>
          <p:cNvPicPr preferRelativeResize="0"/>
          <p:nvPr/>
        </p:nvPicPr>
        <p:blipFill>
          <a:blip r:embed="rId4">
            <a:alphaModFix/>
          </a:blip>
          <a:stretch>
            <a:fillRect/>
          </a:stretch>
        </p:blipFill>
        <p:spPr>
          <a:xfrm>
            <a:off x="174900" y="6116649"/>
            <a:ext cx="1528425" cy="550050"/>
          </a:xfrm>
          <a:prstGeom prst="rect">
            <a:avLst/>
          </a:prstGeom>
          <a:noFill/>
          <a:ln>
            <a:noFill/>
          </a:ln>
        </p:spPr>
      </p:pic>
      <p:sp>
        <p:nvSpPr>
          <p:cNvPr id="296" name="Google Shape;296;p36"/>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pic>
        <p:nvPicPr>
          <p:cNvPr id="297" name="Google Shape;297;p36" descr="Get to know your body’s most important muscle -- your heart -- and learn how to take your own pulse!&#10;&#10;----------&#10;Like SciShow? Want to help support us, and also get things to put on your walls, cover your torso and hold your liquids? Check out our awesome products over at DFTBA Records: http://dftba.com/SciShow&#10;&#10;Or help support us by becoming our patron on Patreon:&#10;https://www.patreon.com/scishow&#10;----------&#10;Looking for SciShow elsewhere on the internet?&#10;Facebook: http://www.facebook.com/scishow&#10;Twitter: http://www.twitter.com/scishow&#10;Tumblr: http://scishow.tumblr.com&#10;Instagram: http://instagram.com/thescishow&#10;&#10;SOURCES:&#10;http://www.chop.edu/pages/how-normal-heart-works#.VbbE30JViko&#10; &#10;http://www.nhlbi.nih.gov/health/health-topics/topics/hhw/contraction" title="How to Feel Your Heart Beat">
            <a:hlinkClick r:id="rId5"/>
          </p:cNvPr>
          <p:cNvPicPr preferRelativeResize="0"/>
          <p:nvPr/>
        </p:nvPicPr>
        <p:blipFill>
          <a:blip r:embed="rId6">
            <a:alphaModFix/>
          </a:blip>
          <a:stretch>
            <a:fillRect/>
          </a:stretch>
        </p:blipFill>
        <p:spPr>
          <a:xfrm>
            <a:off x="1703325" y="0"/>
            <a:ext cx="9144000" cy="6858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37">
            <a:hlinkClick r:id="rId3" action="ppaction://hlinksldjump"/>
          </p:cNvPr>
          <p:cNvPicPr preferRelativeResize="0"/>
          <p:nvPr/>
        </p:nvPicPr>
        <p:blipFill>
          <a:blip r:embed="rId4">
            <a:alphaModFix/>
          </a:blip>
          <a:stretch>
            <a:fillRect/>
          </a:stretch>
        </p:blipFill>
        <p:spPr>
          <a:xfrm>
            <a:off x="174900" y="6116649"/>
            <a:ext cx="1528425" cy="550050"/>
          </a:xfrm>
          <a:prstGeom prst="rect">
            <a:avLst/>
          </a:prstGeom>
          <a:noFill/>
          <a:ln>
            <a:noFill/>
          </a:ln>
        </p:spPr>
      </p:pic>
      <p:sp>
        <p:nvSpPr>
          <p:cNvPr id="303" name="Google Shape;303;p37"/>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pic>
        <p:nvPicPr>
          <p:cNvPr id="304" name="Google Shape;304;p37" descr="Maybe you’ve seen skeletons in museums, or in Halloween decorations, but do you know how powerful your skeleton really is? Learn some fun facts about your bones!&#10;&#10;----------&#10;Like SciShow? Want to help support us, and also get things to put on your walls, cover your torso and hold your liquids? Check out our awesome products over at DFTBA Records: http://dftba.com/SciShow&#10;&#10;Or help support us by becoming our patron on Patreon:&#10;https://www.patreon.com/scishow&#10;----------&#10;Looking for SciShow elsewhere on the internet?&#10;Facebook: http://www.facebook.com/scishow&#10;Twitter: http://www.twitter.com/scishow&#10;Tumblr: http://scishow.tumblr.com&#10;Instagram: http://instagram.com/thescishow&#10;&#10;SOURCES:&#10;https://askabiologist.asu.edu/bone-anatomy&#10;&#10;http://www.pennmedicine.org/encyclopedia/em_DisplayAnimation.aspx?gcid=000104&amp;ptid=17&#10;&#10;http://www.healthline.com/human-body-maps/stapes-bone&#10;&#10;http://www.livestrong.com/article/430208-the-size-strength-of-the-femur-in-women/&#10;&#10;http://nof.org/learn/bonebasics" title="Your Super Skeleton!">
            <a:hlinkClick r:id="rId5"/>
          </p:cNvPr>
          <p:cNvPicPr preferRelativeResize="0"/>
          <p:nvPr/>
        </p:nvPicPr>
        <p:blipFill>
          <a:blip r:embed="rId6">
            <a:alphaModFix/>
          </a:blip>
          <a:stretch>
            <a:fillRect/>
          </a:stretch>
        </p:blipFill>
        <p:spPr>
          <a:xfrm>
            <a:off x="1703325" y="0"/>
            <a:ext cx="9144000" cy="685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38">
            <a:hlinkClick r:id="rId3" action="ppaction://hlinksldjump"/>
          </p:cNvPr>
          <p:cNvPicPr preferRelativeResize="0"/>
          <p:nvPr/>
        </p:nvPicPr>
        <p:blipFill>
          <a:blip r:embed="rId4">
            <a:alphaModFix/>
          </a:blip>
          <a:stretch>
            <a:fillRect/>
          </a:stretch>
        </p:blipFill>
        <p:spPr>
          <a:xfrm>
            <a:off x="174900" y="6116649"/>
            <a:ext cx="1528425" cy="550050"/>
          </a:xfrm>
          <a:prstGeom prst="rect">
            <a:avLst/>
          </a:prstGeom>
          <a:noFill/>
          <a:ln>
            <a:noFill/>
          </a:ln>
        </p:spPr>
      </p:pic>
      <p:sp>
        <p:nvSpPr>
          <p:cNvPr id="310" name="Google Shape;310;p38"/>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pic>
        <p:nvPicPr>
          <p:cNvPr id="311" name="Google Shape;311;p38" descr="This breakdancer has really flexible joints!Operation Ouch is a British science show for kids that is full of experiments and biological learnings. In this educational TV show, twin brothers Dr. Chris and Dr. Xand do science experiments for kids, to explain us how the human body with all its different parts and systems works, and how medicine and medical procedures can help. Biology for kids in a fun format!&#10;You can buy the book here https://www.amazon.co.uk/Operation-Ouch-HuManual-Ben-Elcomb/dp/0141375973/ref=sr_1_1?ie=UTF8&amp;qid=1533293741&amp;sr=8-1&amp;keywords=operation+ouch and download the series here https://itunes.apple.com/gb/tv-season/operation-ouch-season-6/id1369101462&#10;Lots of science projects to take a deeper look at the human body.  Body parts and systems covered including&#10;Incredible eyes https://www.youtube.com/watch?v=oLIF8cm7l70&#10;Broken Bones https://www.youtube.com/watch?v=QTWhg8kfgF8&#10;Teeth and Braces https://www.youtube.com/watch?v=vcPPmW8nBdw&#10;Burns and Skins Grafts https://www.youtube.com/watch?v=fPnXRO4z3_U #OperationOuch #ScienceForKids" title="Operation Ouch - Science for kids | BENDY BREAKDANCER | Experiments for kids">
            <a:hlinkClick r:id="rId5"/>
          </p:cNvPr>
          <p:cNvPicPr preferRelativeResize="0"/>
          <p:nvPr/>
        </p:nvPicPr>
        <p:blipFill>
          <a:blip r:embed="rId6">
            <a:alphaModFix/>
          </a:blip>
          <a:stretch>
            <a:fillRect/>
          </a:stretch>
        </p:blipFill>
        <p:spPr>
          <a:xfrm>
            <a:off x="1703325" y="0"/>
            <a:ext cx="9144000"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39">
            <a:hlinkClick r:id="rId3" action="ppaction://hlinksldjump"/>
          </p:cNvPr>
          <p:cNvPicPr preferRelativeResize="0"/>
          <p:nvPr/>
        </p:nvPicPr>
        <p:blipFill>
          <a:blip r:embed="rId4">
            <a:alphaModFix/>
          </a:blip>
          <a:stretch>
            <a:fillRect/>
          </a:stretch>
        </p:blipFill>
        <p:spPr>
          <a:xfrm>
            <a:off x="174900" y="6116649"/>
            <a:ext cx="1528425" cy="550050"/>
          </a:xfrm>
          <a:prstGeom prst="rect">
            <a:avLst/>
          </a:prstGeom>
          <a:noFill/>
          <a:ln>
            <a:noFill/>
          </a:ln>
        </p:spPr>
      </p:pic>
      <p:sp>
        <p:nvSpPr>
          <p:cNvPr id="317" name="Google Shape;317;p39"/>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pic>
        <p:nvPicPr>
          <p:cNvPr id="318" name="Google Shape;318;p39" descr="Ever wonder what keeps you from falling over when you’re riding your bike? Jessi, with the help of some other SciShow Kids, shows you the answer!&#10;----------&#10;Like SciShow? Want to help support us, and also get things to put on your walls, cover your torso and hold your liquids? Check out our awesome products over at DFTBA Records: http://dftba.com/SciShow&#10;&#10;Or help support us by becoming our patron on Patreon:&#10;https://www.patreon.com/scishow&#10;----------&#10;Looking for SciShow elsewhere on the internet?&#10;Facebook: http://www.facebook.com/scishow&#10;Twitter: http://www.twitter.com/scishow&#10;Tumblr: http://scishow.tumblr.com&#10;Instagram: http://instagram.com/thescishow&#10;&#10;SOURCES:&#10;&#10;http://sciencequestionswithsurprisinganswers.org/2013/04/18/what-keeps-a-bicycle-balanced/&#10; https://www.youtube.com/watch?v=oZAc5t2lkvo&#10;http://ezramagazine.cornell.edu/SUMMER11/ResearchSpotlight.html" title="How Does My Bike Stay Up? | Physics for Kids">
            <a:hlinkClick r:id="rId5"/>
          </p:cNvPr>
          <p:cNvPicPr preferRelativeResize="0"/>
          <p:nvPr/>
        </p:nvPicPr>
        <p:blipFill>
          <a:blip r:embed="rId6">
            <a:alphaModFix/>
          </a:blip>
          <a:stretch>
            <a:fillRect/>
          </a:stretch>
        </p:blipFill>
        <p:spPr>
          <a:xfrm>
            <a:off x="1703325" y="0"/>
            <a:ext cx="9144000" cy="6858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40">
            <a:hlinkClick r:id="rId3" action="ppaction://hlinksldjump"/>
          </p:cNvPr>
          <p:cNvPicPr preferRelativeResize="0"/>
          <p:nvPr/>
        </p:nvPicPr>
        <p:blipFill>
          <a:blip r:embed="rId4">
            <a:alphaModFix/>
          </a:blip>
          <a:stretch>
            <a:fillRect/>
          </a:stretch>
        </p:blipFill>
        <p:spPr>
          <a:xfrm>
            <a:off x="174900" y="6116649"/>
            <a:ext cx="1528425" cy="550050"/>
          </a:xfrm>
          <a:prstGeom prst="rect">
            <a:avLst/>
          </a:prstGeom>
          <a:noFill/>
          <a:ln>
            <a:noFill/>
          </a:ln>
        </p:spPr>
      </p:pic>
      <p:sp>
        <p:nvSpPr>
          <p:cNvPr id="324" name="Google Shape;324;p40"/>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pic>
        <p:nvPicPr>
          <p:cNvPr id="325" name="Google Shape;325;p40" descr="Join Jessi and Squeaks as they prepare a special meal for friends.  You’ll learn some fun food science facts, like the difference between fruits and veggies and how your tongue works so you can taste food! &#10;----------&#10;Like SciShow? Want to help support us, and also get things to put on your walls, cover your torso and hold your liquids? Check out our awesome products over at DFTBA Records: http://dftba.com/SciShow&#10;&#10;Or help support us by becoming our patron on Patreon:&#10;https://www.patreon.com/scishow&#10;----------&#10;Looking for SciShow elsewhere on the internet?&#10;Facebook: http://www.facebook.com/scishow&#10;Twitter: http://www.twitter.com/scishow&#10;Tumblr: http://scishow.tumblr.com&#10;Instagram: http://instagram.com/thescishow" title="You Are What You Eat!">
            <a:hlinkClick r:id="rId5"/>
          </p:cNvPr>
          <p:cNvPicPr preferRelativeResize="0"/>
          <p:nvPr/>
        </p:nvPicPr>
        <p:blipFill>
          <a:blip r:embed="rId6">
            <a:alphaModFix/>
          </a:blip>
          <a:stretch>
            <a:fillRect/>
          </a:stretch>
        </p:blipFill>
        <p:spPr>
          <a:xfrm>
            <a:off x="1703325" y="0"/>
            <a:ext cx="9144000" cy="6858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41">
            <a:hlinkClick r:id="rId3" action="ppaction://hlinksldjump"/>
          </p:cNvPr>
          <p:cNvPicPr preferRelativeResize="0"/>
          <p:nvPr/>
        </p:nvPicPr>
        <p:blipFill>
          <a:blip r:embed="rId4">
            <a:alphaModFix/>
          </a:blip>
          <a:stretch>
            <a:fillRect/>
          </a:stretch>
        </p:blipFill>
        <p:spPr>
          <a:xfrm>
            <a:off x="174900" y="6116649"/>
            <a:ext cx="1528425" cy="550050"/>
          </a:xfrm>
          <a:prstGeom prst="rect">
            <a:avLst/>
          </a:prstGeom>
          <a:noFill/>
          <a:ln>
            <a:noFill/>
          </a:ln>
        </p:spPr>
      </p:pic>
      <p:sp>
        <p:nvSpPr>
          <p:cNvPr id="331" name="Google Shape;331;p41"/>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pic>
        <p:nvPicPr>
          <p:cNvPr id="332" name="Google Shape;332;p41" descr="In this video we are going to know everything about the food pyramid. If we eat healthy and do exercise we will grow strong both mentally and physically! So now you know!&#10;&#10;▶SUBSCRIBE TO HAPPY LEARNING! http://bit.ly/HappyLearningTV&#10;▶Web site: https://happylearning.tv/en/&#10;▶Follow us on Facebook: https://www.facebook.com/HappyLearningTv&#10;&#10;Recommended video:French Revolution&#10;https://www.youtube.com/watch?v=IIDfZ-8o4jE&#10;&#10;Hello friends welcome to a new happy learning video. Today we are going to learn a bit more about healthy eating, something very important to all of us. We already know that healthy foods are fundamental for our existence, they help us to grow, be strong and be healthy! To eat healthily, one must learn about the variety and quantities of the food we eat. We need to learn about the food pyramid and follow its steps!&#10;Here it is:&#10;The first step on the pyramid, the smallest one, is the one about fats and sweets. It is the favoured one by all children, but to be honest, it is the worst one. One must eat very little or nothing from this step. Pastry’s and sweeties are delicious but they contain a high number of calories, which are very bad for our body. They make us fatter and don’t help with anything. In fact, many doctors agree that this sector is very bad for our health!&#10;The second step is formed by meat, fish and eggs. It is very important to vary these foods every day. You shouldn’t just eat meat because you don’t like fish. In fact, we should eat more fish and eggs than meat!&#10;The third step is all about dairy. This group consists of milk, cheese and butter. I especially love yoghurts. We must eat these foods from one to three times a day!&#10;The fourth step is extremely important because it evolves around fruits and vegetables. These foods fill our bodies with vitamins and minerals and allow us to stay in shape and be strong. Doctors recommend to eat these 5 times a day, if you do your body will thank you!&#10;The base of the pyramid, the fifth step, is the group of the carbohydrates. Here you can find cereals, bread, pasta rice and potatoes. They are also very important so we must eat them daily.&#10;As well as following the different steps in the pyramid, we need to take into account the advice of doctors and nutrition experts. One must try to eat at the same time every day, eating with family will always be beneficial, and also drink plenty of water! But most importantly, every day we must do some kind of physical exercise. &#10;If we eat healthy and do exercise we will grow strong both mentally and physically! So now you know!" title="THE FOOD PYRAMID | Educational Video for Kids.">
            <a:hlinkClick r:id="rId5"/>
          </p:cNvPr>
          <p:cNvPicPr preferRelativeResize="0"/>
          <p:nvPr/>
        </p:nvPicPr>
        <p:blipFill>
          <a:blip r:embed="rId6">
            <a:alphaModFix/>
          </a:blip>
          <a:stretch>
            <a:fillRect/>
          </a:stretch>
        </p:blipFill>
        <p:spPr>
          <a:xfrm>
            <a:off x="1703325" y="0"/>
            <a:ext cx="9144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15" descr="Directions: Students have 10 seconds to choose which of the 2 options is their favorite, and they step to either side of the room or area to show their choice (divide area in half with cones, rope, etc). Then another timer appears for 30 seconds along with an exercise GIF depending on which choice they made. There are 10 slides of choices. &#10;&#10;Follow me on: &#10; &#10;Twitter: https://twitter.com/PhysEdDepot?lang=en &#10;Website: http://physeddepot.com/&#10;https://www.teacherspayteachers.com/Store/Physed-Depot-Mike-Ginicola&#10;&#10;#HPEatHome #distanceteaching #distancelearning #PEathome #physed #joewickspe" title="Would You Rather #2 Roblox Fitness PE Distance Learning">
            <a:hlinkClick r:id="rId3"/>
          </p:cNvPr>
          <p:cNvPicPr preferRelativeResize="0"/>
          <p:nvPr/>
        </p:nvPicPr>
        <p:blipFill>
          <a:blip r:embed="rId4">
            <a:alphaModFix/>
          </a:blip>
          <a:stretch>
            <a:fillRect/>
          </a:stretch>
        </p:blipFill>
        <p:spPr>
          <a:xfrm>
            <a:off x="1703325" y="0"/>
            <a:ext cx="9144000" cy="6858000"/>
          </a:xfrm>
          <a:prstGeom prst="rect">
            <a:avLst/>
          </a:prstGeom>
          <a:noFill/>
          <a:ln>
            <a:noFill/>
          </a:ln>
        </p:spPr>
      </p:pic>
      <p:pic>
        <p:nvPicPr>
          <p:cNvPr id="149" name="Google Shape;149;p15">
            <a:hlinkClick r:id="rId5" action="ppaction://hlinksldjump"/>
          </p:cNvPr>
          <p:cNvPicPr preferRelativeResize="0"/>
          <p:nvPr/>
        </p:nvPicPr>
        <p:blipFill>
          <a:blip r:embed="rId6">
            <a:alphaModFix/>
          </a:blip>
          <a:stretch>
            <a:fillRect/>
          </a:stretch>
        </p:blipFill>
        <p:spPr>
          <a:xfrm>
            <a:off x="174900" y="6116649"/>
            <a:ext cx="1528425" cy="550050"/>
          </a:xfrm>
          <a:prstGeom prst="rect">
            <a:avLst/>
          </a:prstGeom>
          <a:noFill/>
          <a:ln>
            <a:noFill/>
          </a:ln>
        </p:spPr>
      </p:pic>
      <p:sp>
        <p:nvSpPr>
          <p:cNvPr id="150" name="Google Shape;150;p15"/>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42">
            <a:hlinkClick r:id="rId3" action="ppaction://hlinksldjump"/>
          </p:cNvPr>
          <p:cNvPicPr preferRelativeResize="0"/>
          <p:nvPr/>
        </p:nvPicPr>
        <p:blipFill>
          <a:blip r:embed="rId4">
            <a:alphaModFix/>
          </a:blip>
          <a:stretch>
            <a:fillRect/>
          </a:stretch>
        </p:blipFill>
        <p:spPr>
          <a:xfrm>
            <a:off x="174900" y="6116649"/>
            <a:ext cx="1528425" cy="550050"/>
          </a:xfrm>
          <a:prstGeom prst="rect">
            <a:avLst/>
          </a:prstGeom>
          <a:noFill/>
          <a:ln>
            <a:noFill/>
          </a:ln>
        </p:spPr>
      </p:pic>
      <p:sp>
        <p:nvSpPr>
          <p:cNvPr id="338" name="Google Shape;338;p42"/>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pic>
        <p:nvPicPr>
          <p:cNvPr id="339" name="Google Shape;339;p42" descr="Lots of different things affect how healthy we are including what we eat and how active we are. Food plays a huge part in keeping us healthy and so we need to make sure we're eating a variety of foods to get all the right vitamins and nutrients.&#10;&#10;This video introduces healthy eating to children aged 5-11.&#10;&#10;Find lots more Healthy Eating videos and activities on the Eat Happy website: https://www.eathappyproject.com/schools-groups/healthy-eating/" title="Healthy Eating: An introduction for children aged 5-11">
            <a:hlinkClick r:id="rId5"/>
          </p:cNvPr>
          <p:cNvPicPr preferRelativeResize="0"/>
          <p:nvPr/>
        </p:nvPicPr>
        <p:blipFill>
          <a:blip r:embed="rId6">
            <a:alphaModFix/>
          </a:blip>
          <a:stretch>
            <a:fillRect/>
          </a:stretch>
        </p:blipFill>
        <p:spPr>
          <a:xfrm>
            <a:off x="1703325" y="0"/>
            <a:ext cx="9144000" cy="6858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43">
            <a:hlinkClick r:id="rId3" action="ppaction://hlinksldjump"/>
          </p:cNvPr>
          <p:cNvPicPr preferRelativeResize="0"/>
          <p:nvPr/>
        </p:nvPicPr>
        <p:blipFill>
          <a:blip r:embed="rId4">
            <a:alphaModFix/>
          </a:blip>
          <a:stretch>
            <a:fillRect/>
          </a:stretch>
        </p:blipFill>
        <p:spPr>
          <a:xfrm>
            <a:off x="174900" y="6116649"/>
            <a:ext cx="1528425" cy="550050"/>
          </a:xfrm>
          <a:prstGeom prst="rect">
            <a:avLst/>
          </a:prstGeom>
          <a:noFill/>
          <a:ln>
            <a:noFill/>
          </a:ln>
        </p:spPr>
      </p:pic>
      <p:sp>
        <p:nvSpPr>
          <p:cNvPr id="345" name="Google Shape;345;p43"/>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pic>
        <p:nvPicPr>
          <p:cNvPr id="346" name="Google Shape;346;p43" descr="Learn about our 5 main food groups with Jessi and Squeaks, then see if you can name them all!&#10;&#10;----------&#10;Like SciShow? Want to help support us, and also get things to put on your walls, cover your torso and hold your liquids? Check out our awesome products over at DFTBA Records: http://dftba.com/SciShow&#10;&#10;Or help support us by becoming our patron on Patreon:&#10;https://www.patreon.com/scishow&#10;----------&#10;Looking for SciShow elsewhere on the internet?&#10;Facebook: http://www.facebook.com/scishow&#10;Twitter: http://www.twitter.com/scishow&#10;Tumblr: http://scishow.tumblr.com&#10;Instagram: http://instagram.com/thescishow&#10;&#10;SOURCES:&#10;www.choosemyplate.gov&#10;-https://commons.wikimedia.org/wiki/File:%E9%BA%BA%E3%82%92%E6%8F%83%E3%81%88%E3%82%8B_(19194625784).jpg&#10;-https://commons.wikimedia.org/wiki/File:%E9%BA%BA%E3%82%92%E6%8F%83%E3%81%88%E3%82%8B_(19194625784).jpg&#10;-https://commons.wikimedia.org/wiki/File:Tortillas_de_nopal_arriba,_tortillas_de_maiz_abajo.jpg&#10;-https://commons.wikimedia.org/wiki/File:Cooking_Tofu_(17073564921).jpg&#10;https://commons.wikimedia.org/wiki/File:People_eating_in_Tunisia.JPG&#10;https://commons.wikimedia.org/wiki/File%3APizza_1200.jpg&#10;https://commons.wikimedia.org/wiki/File:Rubens_apples_on_plate.jpg&#10;https://commons.wikimedia.org/wiki/File%3AAmbersweet_oranges.jpg&#10;https://commons.wikimedia.org/wiki/File%3AStrawberries_A.jpg&#10;https://commons.wikimedia.org/wiki/File%3ADel_Monte_canned_pears.jpg&#10;https://commons.wikimedia.org/wiki/File%3AExibiciones_en_la_Feria_del_Mole_2014_19.JPG&#10;https://commons.wikimedia.org/wiki/File%3AFrozen_Raspberries_-_3.jpg&#10;https://commons.wikimedia.org/wiki/File%3AObst_einfrieren.JPEG&#10;https://commons.wikimedia.org/wiki/File%3ARed_plate_raisins.jpg&#10;https://commons.wikimedia.org/wiki/File%3APink_grapes.jpg&#10;https://commons.wikimedia.org/wiki/File%3AOrange_juice_1_edit1.jpg&#10;https://commons.wikimedia.org/wiki/File%3AOranges_and_orange_juice.jpg&#10;https://commons.wikimedia.org/wiki/File%3AGrain-field.jpg&#10;https://commons.wikimedia.org/wiki/File%3APorridge_oats.JPG&#10;https://commons.wikimedia.org/wiki/File%3AOats.JPG&#10;https://commons.wikimedia.org/wiki/File%3AWheat_head.jpeg&#10;https://commons.wikimedia.org/wiki/File%3ACSIRO_ScienceImage_11243_Fusarium_head_blight_of_barley.jpg&#10;https://commons.wikimedia.org/wiki/File%3AWheat-flour.jpg&#10;https://commons.wikimedia.org/wiki/File%3ARye_Flour_(5811761026).jpg&#10;https://commons.wikimedia.org/wiki/File%3AStrucla_sweet_bread02.jpg&#10;https://commons.wikimedia.org/wiki/File%3AMinced_meat_noodles_004.jpg&#10;https://commons.wikimedia.org/wiki/File%3AHavregryn2.JPG&#10;https://commons.wikimedia.org/wiki/File%3ASpoonful_of_cereal.jpg&#10;https://commons.wikimedia.org/wiki/File%3AFalling_white_rice_on_a_plate.jpg&#10;https://upload.wikimedia.org/wikipedia/commons/e/e0/Havregryn2.JPG" title="The 5 Fabulous Food Groups">
            <a:hlinkClick r:id="rId5"/>
          </p:cNvPr>
          <p:cNvPicPr preferRelativeResize="0"/>
          <p:nvPr/>
        </p:nvPicPr>
        <p:blipFill>
          <a:blip r:embed="rId6">
            <a:alphaModFix/>
          </a:blip>
          <a:stretch>
            <a:fillRect/>
          </a:stretch>
        </p:blipFill>
        <p:spPr>
          <a:xfrm>
            <a:off x="1703325" y="0"/>
            <a:ext cx="9144000" cy="6858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44">
            <a:hlinkClick r:id="rId3" action="ppaction://hlinksldjump"/>
          </p:cNvPr>
          <p:cNvPicPr preferRelativeResize="0"/>
          <p:nvPr/>
        </p:nvPicPr>
        <p:blipFill>
          <a:blip r:embed="rId4">
            <a:alphaModFix/>
          </a:blip>
          <a:stretch>
            <a:fillRect/>
          </a:stretch>
        </p:blipFill>
        <p:spPr>
          <a:xfrm>
            <a:off x="174900" y="6116649"/>
            <a:ext cx="1528425" cy="550050"/>
          </a:xfrm>
          <a:prstGeom prst="rect">
            <a:avLst/>
          </a:prstGeom>
          <a:noFill/>
          <a:ln>
            <a:noFill/>
          </a:ln>
        </p:spPr>
      </p:pic>
      <p:sp>
        <p:nvSpPr>
          <p:cNvPr id="352" name="Google Shape;352;p44"/>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pic>
        <p:nvPicPr>
          <p:cNvPr id="353" name="Google Shape;353;p44" title="My Healthy Plate">
            <a:hlinkClick r:id="rId5"/>
          </p:cNvPr>
          <p:cNvPicPr preferRelativeResize="0"/>
          <p:nvPr/>
        </p:nvPicPr>
        <p:blipFill>
          <a:blip r:embed="rId6">
            <a:alphaModFix/>
          </a:blip>
          <a:stretch>
            <a:fillRect/>
          </a:stretch>
        </p:blipFill>
        <p:spPr>
          <a:xfrm>
            <a:off x="1703325" y="0"/>
            <a:ext cx="9144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16" descr="Directions: Students roll a die, with the result determining which exercise they do. Then they roll again based on the orange number for amount of reps to do for that exercise.&#10;&#10;Follow me on:&#10;&#10;Twitter: https://twitter.com/PhysEdDepot?lang=en&#10;Website: http://physeddepot.com/&#10;https://www.teacherspayteachers.com/Store/Physed-Depot-Mike-Ginicola&#10;&#10;#HPEatHome #distanceteaching #distancelearning #PEathome #physed #joewickspe" title="Fit Dice Fitness (1 Die Version) At Home PE Distance Learning">
            <a:hlinkClick r:id="rId3"/>
          </p:cNvPr>
          <p:cNvPicPr preferRelativeResize="0"/>
          <p:nvPr/>
        </p:nvPicPr>
        <p:blipFill>
          <a:blip r:embed="rId4">
            <a:alphaModFix/>
          </a:blip>
          <a:stretch>
            <a:fillRect/>
          </a:stretch>
        </p:blipFill>
        <p:spPr>
          <a:xfrm>
            <a:off x="1703325" y="0"/>
            <a:ext cx="9144000" cy="6858000"/>
          </a:xfrm>
          <a:prstGeom prst="rect">
            <a:avLst/>
          </a:prstGeom>
          <a:noFill/>
          <a:ln>
            <a:noFill/>
          </a:ln>
        </p:spPr>
      </p:pic>
      <p:pic>
        <p:nvPicPr>
          <p:cNvPr id="156" name="Google Shape;156;p16">
            <a:hlinkClick r:id="rId5" action="ppaction://hlinksldjump"/>
          </p:cNvPr>
          <p:cNvPicPr preferRelativeResize="0"/>
          <p:nvPr/>
        </p:nvPicPr>
        <p:blipFill>
          <a:blip r:embed="rId6">
            <a:alphaModFix/>
          </a:blip>
          <a:stretch>
            <a:fillRect/>
          </a:stretch>
        </p:blipFill>
        <p:spPr>
          <a:xfrm>
            <a:off x="174900" y="6116649"/>
            <a:ext cx="1528425" cy="550050"/>
          </a:xfrm>
          <a:prstGeom prst="rect">
            <a:avLst/>
          </a:prstGeom>
          <a:noFill/>
          <a:ln>
            <a:noFill/>
          </a:ln>
        </p:spPr>
      </p:pic>
      <p:sp>
        <p:nvSpPr>
          <p:cNvPr id="157" name="Google Shape;157;p16"/>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17" descr="Directions: Students have 10 seconds to choose which of the 3 options is their favorite, and then another timer appears for 30 seconds along with an exercise GIF depending on which choice they made. There are 10 slides of choices.&#10;&#10;Follow me on:&#10;&#10;Twitter: https://twitter.com/PhysEdDepot?lang=en&#10;Website: http://physeddepot.com/&#10;https://www.teacherspayteachers.com/Store/Physed-Depot-Mike-Ginicola&#10;&#10;#HPEatHome #distanceteaching #distancelearning #PEathome #physed #joewickspe" title="Favorite Character Fitness 1 - at home PE distance learning">
            <a:hlinkClick r:id="rId3"/>
          </p:cNvPr>
          <p:cNvPicPr preferRelativeResize="0"/>
          <p:nvPr/>
        </p:nvPicPr>
        <p:blipFill>
          <a:blip r:embed="rId4">
            <a:alphaModFix/>
          </a:blip>
          <a:stretch>
            <a:fillRect/>
          </a:stretch>
        </p:blipFill>
        <p:spPr>
          <a:xfrm>
            <a:off x="1703325" y="0"/>
            <a:ext cx="9144000" cy="6858000"/>
          </a:xfrm>
          <a:prstGeom prst="rect">
            <a:avLst/>
          </a:prstGeom>
          <a:noFill/>
          <a:ln>
            <a:noFill/>
          </a:ln>
        </p:spPr>
      </p:pic>
      <p:pic>
        <p:nvPicPr>
          <p:cNvPr id="163" name="Google Shape;163;p17">
            <a:hlinkClick r:id="rId5" action="ppaction://hlinksldjump"/>
          </p:cNvPr>
          <p:cNvPicPr preferRelativeResize="0"/>
          <p:nvPr/>
        </p:nvPicPr>
        <p:blipFill>
          <a:blip r:embed="rId6">
            <a:alphaModFix/>
          </a:blip>
          <a:stretch>
            <a:fillRect/>
          </a:stretch>
        </p:blipFill>
        <p:spPr>
          <a:xfrm>
            <a:off x="174900" y="6116649"/>
            <a:ext cx="1528425" cy="550050"/>
          </a:xfrm>
          <a:prstGeom prst="rect">
            <a:avLst/>
          </a:prstGeom>
          <a:noFill/>
          <a:ln>
            <a:noFill/>
          </a:ln>
        </p:spPr>
      </p:pic>
      <p:sp>
        <p:nvSpPr>
          <p:cNvPr id="164" name="Google Shape;164;p17"/>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8"/>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pic>
        <p:nvPicPr>
          <p:cNvPr id="170" name="Google Shape;170;p18" descr="Directions: Students have 10 seconds to choose which of the 2 options is their favorite, and they step to either side of the room or area to show their choice (divide area in half with cones, rope, etc). Then another timer appears for 30 seconds along with an exercise GIF depending on which choice they made. There are 10 slides of choices.&#10;&#10;Follow me on: &#10; &#10;Twitter: https://twitter.com/PhysEdDepot?lang=en &#10;Website: http://physeddepot.com/&#10;https://www.teacherspayteachers.com/Store/Physed-Depot-Mike-Ginicola&#10;&#10;#HPEatHome #distanceteaching #distancelearning #PEathome #physed #joewickspe" title="Would You Rather v4 Roblox Fitness PE Distance Learning">
            <a:hlinkClick r:id="rId3"/>
          </p:cNvPr>
          <p:cNvPicPr preferRelativeResize="0"/>
          <p:nvPr/>
        </p:nvPicPr>
        <p:blipFill>
          <a:blip r:embed="rId4">
            <a:alphaModFix/>
          </a:blip>
          <a:stretch>
            <a:fillRect/>
          </a:stretch>
        </p:blipFill>
        <p:spPr>
          <a:xfrm>
            <a:off x="1703325" y="0"/>
            <a:ext cx="9144000" cy="6858000"/>
          </a:xfrm>
          <a:prstGeom prst="rect">
            <a:avLst/>
          </a:prstGeom>
          <a:noFill/>
          <a:ln>
            <a:noFill/>
          </a:ln>
        </p:spPr>
      </p:pic>
      <p:pic>
        <p:nvPicPr>
          <p:cNvPr id="171" name="Google Shape;171;p18">
            <a:hlinkClick r:id="rId5" action="ppaction://hlinksldjump"/>
          </p:cNvPr>
          <p:cNvPicPr preferRelativeResize="0"/>
          <p:nvPr/>
        </p:nvPicPr>
        <p:blipFill>
          <a:blip r:embed="rId6">
            <a:alphaModFix/>
          </a:blip>
          <a:stretch>
            <a:fillRect/>
          </a:stretch>
        </p:blipFill>
        <p:spPr>
          <a:xfrm>
            <a:off x="174900" y="6116649"/>
            <a:ext cx="1528425" cy="550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19" descr="Directions: Students have 10 seconds to choose which of the 2 options is the safest against that particular enemy, and they step to either side of the room or area to show their choice. Then another timer appears for 30 seconds along with an exercise GIF depending on which choice they made. There are 10 slides of choices. They get 1 point for every correct (safest) answer!&#10;&#10;Follow me on:&#10;&#10;Twitter: https://twitter.com/PhysEdDepot?lang=en&#10;Website: http://physeddepot.com/&#10;https://www.teacherspayteachers.com/Store/Physed-Depot-Mike-Ginicola&#10;&#10;#HPEatHome #distanceteaching #distancelearning #PEathome #physed #joewickspe" title="Super Mario Fitness Challenge - PE Distance Learning At Home">
            <a:hlinkClick r:id="rId3"/>
          </p:cNvPr>
          <p:cNvPicPr preferRelativeResize="0"/>
          <p:nvPr/>
        </p:nvPicPr>
        <p:blipFill>
          <a:blip r:embed="rId4">
            <a:alphaModFix/>
          </a:blip>
          <a:stretch>
            <a:fillRect/>
          </a:stretch>
        </p:blipFill>
        <p:spPr>
          <a:xfrm>
            <a:off x="1703325" y="0"/>
            <a:ext cx="9144000" cy="6858000"/>
          </a:xfrm>
          <a:prstGeom prst="rect">
            <a:avLst/>
          </a:prstGeom>
          <a:noFill/>
          <a:ln>
            <a:noFill/>
          </a:ln>
        </p:spPr>
      </p:pic>
      <p:pic>
        <p:nvPicPr>
          <p:cNvPr id="177" name="Google Shape;177;p19">
            <a:hlinkClick r:id="rId5" action="ppaction://hlinksldjump"/>
          </p:cNvPr>
          <p:cNvPicPr preferRelativeResize="0"/>
          <p:nvPr/>
        </p:nvPicPr>
        <p:blipFill>
          <a:blip r:embed="rId6">
            <a:alphaModFix/>
          </a:blip>
          <a:stretch>
            <a:fillRect/>
          </a:stretch>
        </p:blipFill>
        <p:spPr>
          <a:xfrm>
            <a:off x="174900" y="6116649"/>
            <a:ext cx="1528425" cy="550050"/>
          </a:xfrm>
          <a:prstGeom prst="rect">
            <a:avLst/>
          </a:prstGeom>
          <a:noFill/>
          <a:ln>
            <a:noFill/>
          </a:ln>
        </p:spPr>
      </p:pic>
      <p:sp>
        <p:nvSpPr>
          <p:cNvPr id="178" name="Google Shape;178;p19"/>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0">
            <a:hlinkClick r:id="rId3" action="ppaction://hlinksldjump"/>
          </p:cNvPr>
          <p:cNvPicPr preferRelativeResize="0"/>
          <p:nvPr/>
        </p:nvPicPr>
        <p:blipFill>
          <a:blip r:embed="rId4">
            <a:alphaModFix/>
          </a:blip>
          <a:stretch>
            <a:fillRect/>
          </a:stretch>
        </p:blipFill>
        <p:spPr>
          <a:xfrm>
            <a:off x="174900" y="6116649"/>
            <a:ext cx="1528425" cy="550050"/>
          </a:xfrm>
          <a:prstGeom prst="rect">
            <a:avLst/>
          </a:prstGeom>
          <a:noFill/>
          <a:ln>
            <a:noFill/>
          </a:ln>
        </p:spPr>
      </p:pic>
      <p:sp>
        <p:nvSpPr>
          <p:cNvPr id="184" name="Google Shape;184;p20"/>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pic>
        <p:nvPicPr>
          <p:cNvPr id="185" name="Google Shape;185;p20" title="PE at Home: Pillow Flipper">
            <a:hlinkClick r:id="rId5"/>
          </p:cNvPr>
          <p:cNvPicPr preferRelativeResize="0"/>
          <p:nvPr/>
        </p:nvPicPr>
        <p:blipFill>
          <a:blip r:embed="rId6">
            <a:alphaModFix/>
          </a:blip>
          <a:stretch>
            <a:fillRect/>
          </a:stretch>
        </p:blipFill>
        <p:spPr>
          <a:xfrm>
            <a:off x="1703325" y="0"/>
            <a:ext cx="9144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21">
            <a:hlinkClick r:id="rId3" action="ppaction://hlinksldjump"/>
          </p:cNvPr>
          <p:cNvPicPr preferRelativeResize="0"/>
          <p:nvPr/>
        </p:nvPicPr>
        <p:blipFill>
          <a:blip r:embed="rId4">
            <a:alphaModFix/>
          </a:blip>
          <a:stretch>
            <a:fillRect/>
          </a:stretch>
        </p:blipFill>
        <p:spPr>
          <a:xfrm>
            <a:off x="174900" y="6116649"/>
            <a:ext cx="1528425" cy="550050"/>
          </a:xfrm>
          <a:prstGeom prst="rect">
            <a:avLst/>
          </a:prstGeom>
          <a:noFill/>
          <a:ln>
            <a:noFill/>
          </a:ln>
        </p:spPr>
      </p:pic>
      <p:sp>
        <p:nvSpPr>
          <p:cNvPr id="191" name="Google Shape;191;p21"/>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pic>
        <p:nvPicPr>
          <p:cNvPr id="192" name="Google Shape;192;p21" title="PE at Home: Plank Tap Challenge">
            <a:hlinkClick r:id="rId5"/>
          </p:cNvPr>
          <p:cNvPicPr preferRelativeResize="0"/>
          <p:nvPr/>
        </p:nvPicPr>
        <p:blipFill>
          <a:blip r:embed="rId6">
            <a:alphaModFix/>
          </a:blip>
          <a:stretch>
            <a:fillRect/>
          </a:stretch>
        </p:blipFill>
        <p:spPr>
          <a:xfrm>
            <a:off x="1703325" y="0"/>
            <a:ext cx="9144000" cy="6858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173</Words>
  <Application>Microsoft Office PowerPoint</Application>
  <PresentationFormat>Widescreen</PresentationFormat>
  <Paragraphs>104</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Century Gothic</vt:lpstr>
      <vt:lpstr>Bowlby One SC</vt:lpstr>
      <vt:lpstr>Calibri</vt:lpstr>
      <vt:lpstr>Holtwood One SC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Gaudet, Melissa    (ASD-W)</cp:lastModifiedBy>
  <cp:revision>1</cp:revision>
  <dcterms:modified xsi:type="dcterms:W3CDTF">2020-12-01T19:27:25Z</dcterms:modified>
</cp:coreProperties>
</file>