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50292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1A8BCA-B86B-41E7-A109-77F90AFE45F1}" v="1" dt="2020-09-17T22:37:16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7" autoAdjust="0"/>
    <p:restoredTop sz="94660"/>
  </p:normalViewPr>
  <p:slideViewPr>
    <p:cSldViewPr snapToGrid="0">
      <p:cViewPr varScale="1">
        <p:scale>
          <a:sx n="72" d="100"/>
          <a:sy n="72" d="100"/>
        </p:scale>
        <p:origin x="24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1047539"/>
            <a:ext cx="4274820" cy="2228427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361902"/>
            <a:ext cx="3771900" cy="1545378"/>
          </a:xfrm>
        </p:spPr>
        <p:txBody>
          <a:bodyPr/>
          <a:lstStyle>
            <a:lvl1pPr marL="0" indent="0" algn="ctr">
              <a:buNone/>
              <a:defRPr sz="1320"/>
            </a:lvl1pPr>
            <a:lvl2pPr marL="251460" indent="0" algn="ctr">
              <a:buNone/>
              <a:defRPr sz="1100"/>
            </a:lvl2pPr>
            <a:lvl3pPr marL="502920" indent="0" algn="ctr">
              <a:buNone/>
              <a:defRPr sz="990"/>
            </a:lvl3pPr>
            <a:lvl4pPr marL="754380" indent="0" algn="ctr">
              <a:buNone/>
              <a:defRPr sz="880"/>
            </a:lvl4pPr>
            <a:lvl5pPr marL="1005840" indent="0" algn="ctr">
              <a:buNone/>
              <a:defRPr sz="880"/>
            </a:lvl5pPr>
            <a:lvl6pPr marL="1257300" indent="0" algn="ctr">
              <a:buNone/>
              <a:defRPr sz="880"/>
            </a:lvl6pPr>
            <a:lvl7pPr marL="1508760" indent="0" algn="ctr">
              <a:buNone/>
              <a:defRPr sz="880"/>
            </a:lvl7pPr>
            <a:lvl8pPr marL="1760220" indent="0" algn="ctr">
              <a:buNone/>
              <a:defRPr sz="880"/>
            </a:lvl8pPr>
            <a:lvl9pPr marL="2011680" indent="0" algn="ctr">
              <a:buNone/>
              <a:defRPr sz="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692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49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9022" y="340783"/>
            <a:ext cx="1084421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758" y="340783"/>
            <a:ext cx="3190399" cy="542438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302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63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38" y="1595757"/>
            <a:ext cx="4337685" cy="2662555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8" y="4283500"/>
            <a:ext cx="4337685" cy="1400175"/>
          </a:xfrm>
        </p:spPr>
        <p:txBody>
          <a:bodyPr/>
          <a:lstStyle>
            <a:lvl1pPr marL="0" indent="0">
              <a:buNone/>
              <a:defRPr sz="1320">
                <a:solidFill>
                  <a:schemeClr val="tx1"/>
                </a:solidFill>
              </a:defRPr>
            </a:lvl1pPr>
            <a:lvl2pPr marL="251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029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7543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00584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25730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50876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176022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0116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443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58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6033" y="1703917"/>
            <a:ext cx="2137410" cy="4061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295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340785"/>
            <a:ext cx="4337685" cy="12371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13" y="1569085"/>
            <a:ext cx="2127587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13" y="2338070"/>
            <a:ext cx="2127587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46033" y="1569085"/>
            <a:ext cx="2138065" cy="768985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46033" y="2338070"/>
            <a:ext cx="2138065" cy="34389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703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57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441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65" y="921598"/>
            <a:ext cx="2546033" cy="4548717"/>
          </a:xfrm>
        </p:spPr>
        <p:txBody>
          <a:bodyPr/>
          <a:lstStyle>
            <a:lvl1pPr>
              <a:defRPr sz="1760"/>
            </a:lvl1pPr>
            <a:lvl2pPr>
              <a:defRPr sz="1540"/>
            </a:lvl2pPr>
            <a:lvl3pPr>
              <a:defRPr sz="132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985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26720"/>
            <a:ext cx="1622048" cy="149352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8065" y="921598"/>
            <a:ext cx="2546033" cy="4548717"/>
          </a:xfrm>
        </p:spPr>
        <p:txBody>
          <a:bodyPr anchor="t"/>
          <a:lstStyle>
            <a:lvl1pPr marL="0" indent="0">
              <a:buNone/>
              <a:defRPr sz="1760"/>
            </a:lvl1pPr>
            <a:lvl2pPr marL="251460" indent="0">
              <a:buNone/>
              <a:defRPr sz="1540"/>
            </a:lvl2pPr>
            <a:lvl3pPr marL="502920" indent="0">
              <a:buNone/>
              <a:defRPr sz="1320"/>
            </a:lvl3pPr>
            <a:lvl4pPr marL="754380" indent="0">
              <a:buNone/>
              <a:defRPr sz="1100"/>
            </a:lvl4pPr>
            <a:lvl5pPr marL="1005840" indent="0">
              <a:buNone/>
              <a:defRPr sz="1100"/>
            </a:lvl5pPr>
            <a:lvl6pPr marL="1257300" indent="0">
              <a:buNone/>
              <a:defRPr sz="1100"/>
            </a:lvl6pPr>
            <a:lvl7pPr marL="1508760" indent="0">
              <a:buNone/>
              <a:defRPr sz="1100"/>
            </a:lvl7pPr>
            <a:lvl8pPr marL="1760220" indent="0">
              <a:buNone/>
              <a:defRPr sz="1100"/>
            </a:lvl8pPr>
            <a:lvl9pPr marL="2011680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920240"/>
            <a:ext cx="1622048" cy="3557482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449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758" y="340785"/>
            <a:ext cx="4337685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58" y="1703917"/>
            <a:ext cx="4337685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758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C606-B0EF-4DE2-9B2F-422288122006}" type="datetimeFigureOut">
              <a:rPr lang="en-CA" smtClean="0"/>
              <a:t>2021-11-01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923" y="5932595"/>
            <a:ext cx="1697355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1873" y="5932595"/>
            <a:ext cx="113157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22F4-258F-45C9-BD49-8B1BCFD005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339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02920" rtl="0" eaLnBrk="1" latinLnBrk="0" hangingPunct="1">
        <a:lnSpc>
          <a:spcPct val="90000"/>
        </a:lnSpc>
        <a:spcBef>
          <a:spcPct val="0"/>
        </a:spcBef>
        <a:buNone/>
        <a:defRPr sz="2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730" indent="-125730" algn="l" defTabSz="50292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801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13157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38303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1374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02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16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C070FDB-6586-495A-8D5F-64E285319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11919C-D8A3-4B7C-BC5A-1CDF349E5E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72840" y="4907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47D86E-0323-4708-8CD4-38B455296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39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0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8BF3B3-0DC6-4DDC-B448-5A3C24550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9F174E-A92F-4250-86DB-1727D642CE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10686" y="17281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9C8853-413A-4DFC-AE77-A9DA5B3CE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5A5183-8125-4F54-9DC1-6955498BA4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9800" y="2895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8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AFCD3F-20ED-44E3-A8F5-FC545FE76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4CC88A-320B-46EB-9230-F569F6BE4D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46714" y="3535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8A4C75-D234-43B3-9A17-C2748B21C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932483-A5E5-484B-81A0-75835ED007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68337" y="3444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0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F468A8-7AD2-4D4D-95C7-A1EA9F90D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29EC35-0F3D-4F0C-AB82-9E8C931DE2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9800" y="2895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90D0D8-5585-4E82-8F56-7A1902E772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6DFAD7-3D42-4E99-86EA-7FF0E02BF8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9800" y="2895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A0BE2C-6F58-45C8-95CD-76F64C137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3EA070-4291-468A-BD4B-990F2A00FE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64280" y="3444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D51E68-1982-42F0-83F1-D00EBB4C0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4008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BFDA73-C792-45EE-8B81-66F34CDFF2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68782" y="37446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4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27D128F4729448EEA36B736249071" ma:contentTypeVersion="12" ma:contentTypeDescription="Create a new document." ma:contentTypeScope="" ma:versionID="f959dc9236e92570ffa362826345fd00">
  <xsd:schema xmlns:xsd="http://www.w3.org/2001/XMLSchema" xmlns:xs="http://www.w3.org/2001/XMLSchema" xmlns:p="http://schemas.microsoft.com/office/2006/metadata/properties" xmlns:ns2="cf20b1a8-c218-48cf-95d9-c7be22b800fd" xmlns:ns3="d77df459-2851-4047-be3c-c25968f5e2d3" targetNamespace="http://schemas.microsoft.com/office/2006/metadata/properties" ma:root="true" ma:fieldsID="e2c9bffcff11173b3acf93ee24ba5a3b" ns2:_="" ns3:_="">
    <xsd:import namespace="cf20b1a8-c218-48cf-95d9-c7be22b800fd"/>
    <xsd:import namespace="d77df459-2851-4047-be3c-c25968f5e2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0b1a8-c218-48cf-95d9-c7be22b800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df459-2851-4047-be3c-c25968f5e2d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EA8265-A4A0-43AC-B596-3173CAAB53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C5E7E8-F8E7-47C1-A506-7FD345D2C4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04BF0AF-B972-436A-9798-EEFFE8CE9B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0b1a8-c218-48cf-95d9-c7be22b800fd"/>
    <ds:schemaRef ds:uri="d77df459-2851-4047-be3c-c25968f5e2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0</Words>
  <Application>Microsoft Office PowerPoint</Application>
  <PresentationFormat>Custom</PresentationFormat>
  <Paragraphs>0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Breen, David (EECD/EDPE)</dc:creator>
  <cp:lastModifiedBy>Gaudet, Melissa    (ASD-W)</cp:lastModifiedBy>
  <cp:revision>16</cp:revision>
  <dcterms:created xsi:type="dcterms:W3CDTF">2019-11-25T19:04:58Z</dcterms:created>
  <dcterms:modified xsi:type="dcterms:W3CDTF">2021-11-01T13:41:49Z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0x01010027127D128F4729448EEA36B736249071</vt:lpwstr>
  </property>
</Properties>
</file>