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CBA63FA-5B51-4C5E-A76F-A1233F076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990" y="5748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B65C-B5BB-4E99-A741-77BACB9DA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9168" y="5797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A30F1-9980-42BA-82A5-81A370D6A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689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4C2AE-D703-43BD-992B-31A966E72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96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144AB-19BB-4473-B81C-9467C026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1003" y="57889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0131F-AAA7-41F6-B87F-C274E3FB7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96" y="57072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33CB3-EB04-4791-A574-4E0418521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8153" y="5707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0242D-1775-46CC-A283-43C47796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675" y="57154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FDB68-A84C-4156-A9DE-00B406170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7333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7D128F4729448EEA36B736249071" ma:contentTypeVersion="12" ma:contentTypeDescription="Create a new document." ma:contentTypeScope="" ma:versionID="f959dc9236e92570ffa362826345fd00">
  <xsd:schema xmlns:xsd="http://www.w3.org/2001/XMLSchema" xmlns:xs="http://www.w3.org/2001/XMLSchema" xmlns:p="http://schemas.microsoft.com/office/2006/metadata/properties" xmlns:ns2="cf20b1a8-c218-48cf-95d9-c7be22b800fd" xmlns:ns3="d77df459-2851-4047-be3c-c25968f5e2d3" targetNamespace="http://schemas.microsoft.com/office/2006/metadata/properties" ma:root="true" ma:fieldsID="e2c9bffcff11173b3acf93ee24ba5a3b" ns2:_="" ns3:_="">
    <xsd:import namespace="cf20b1a8-c218-48cf-95d9-c7be22b800fd"/>
    <xsd:import namespace="d77df459-2851-4047-be3c-c25968f5e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0b1a8-c218-48cf-95d9-c7be22b80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f459-2851-4047-be3c-c25968f5e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1C1F1-7316-47CA-9552-5EC12FF63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77D69D-B19A-4961-9D75-8ADEC971C9F0}">
  <ds:schemaRefs>
    <ds:schemaRef ds:uri="http://purl.org/dc/terms/"/>
    <ds:schemaRef ds:uri="http://schemas.microsoft.com/office/2006/documentManagement/types"/>
    <ds:schemaRef ds:uri="5d9a5389-8874-45a0-aed6-c5ab75d695b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3A99DE0-65CE-495B-889A-78CDC3106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0b1a8-c218-48cf-95d9-c7be22b800fd"/>
    <ds:schemaRef ds:uri="d77df459-2851-4047-be3c-c25968f5e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Gaudet, Melissa    (ASD-W)</cp:lastModifiedBy>
  <cp:revision>15</cp:revision>
  <dcterms:created xsi:type="dcterms:W3CDTF">2019-11-25T19:04:58Z</dcterms:created>
  <dcterms:modified xsi:type="dcterms:W3CDTF">2021-11-01T13:43:27Z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0x01010027127D128F4729448EEA36B736249071</vt:lpwstr>
  </property>
</Properties>
</file>