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4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4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0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5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8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5C2ED0-74D4-46B7-9BB0-591203736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6510" y="5699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7D86E-0323-4708-8CD4-38B45529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E1737-AE97-4225-8BE7-F81E788E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4675" y="575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8F338-46D6-4C79-A045-0B05C09B1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1004" y="57317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9120B-8801-4F20-9BE6-F9961C4A7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58215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68324-866F-43C1-B472-3C02CF52D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0182" y="57399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5688-3A6D-4357-8E07-6178DAC7B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840" y="57644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529DA-DB29-44AF-9890-ECC060E4C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839" y="57970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98D83-C71C-47D0-B57D-EBEE1A194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839" y="57481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BD086-D7BE-4759-83A4-4A626F5F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839" y="5756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7D128F4729448EEA36B736249071" ma:contentTypeVersion="12" ma:contentTypeDescription="Create a new document." ma:contentTypeScope="" ma:versionID="f959dc9236e92570ffa362826345fd00">
  <xsd:schema xmlns:xsd="http://www.w3.org/2001/XMLSchema" xmlns:xs="http://www.w3.org/2001/XMLSchema" xmlns:p="http://schemas.microsoft.com/office/2006/metadata/properties" xmlns:ns2="cf20b1a8-c218-48cf-95d9-c7be22b800fd" xmlns:ns3="d77df459-2851-4047-be3c-c25968f5e2d3" targetNamespace="http://schemas.microsoft.com/office/2006/metadata/properties" ma:root="true" ma:fieldsID="e2c9bffcff11173b3acf93ee24ba5a3b" ns2:_="" ns3:_="">
    <xsd:import namespace="cf20b1a8-c218-48cf-95d9-c7be22b800fd"/>
    <xsd:import namespace="d77df459-2851-4047-be3c-c25968f5e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0b1a8-c218-48cf-95d9-c7be22b80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df459-2851-4047-be3c-c25968f5e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2AD1CE-369F-40CE-8049-D715F150F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0b1a8-c218-48cf-95d9-c7be22b800fd"/>
    <ds:schemaRef ds:uri="d77df459-2851-4047-be3c-c25968f5e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CE1748-41FF-49BD-937B-3194C0C27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67C777-5EC4-4947-A285-5F1F4C472871}">
  <ds:schemaRefs>
    <ds:schemaRef ds:uri="5d9a5389-8874-45a0-aed6-c5ab75d695b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Gaudet, Melissa    (ASD-W)</cp:lastModifiedBy>
  <cp:revision>15</cp:revision>
  <dcterms:created xsi:type="dcterms:W3CDTF">2019-11-25T19:04:58Z</dcterms:created>
  <dcterms:modified xsi:type="dcterms:W3CDTF">2021-11-01T13:44:28Z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0x01010027127D128F4729448EEA36B736249071</vt:lpwstr>
  </property>
</Properties>
</file>